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636912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662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конкурс  «Мастерская </a:t>
            </a:r>
            <a:r>
              <a: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662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Переделкино</a:t>
            </a:r>
            <a:r>
              <a: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662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662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 рамках </a:t>
            </a:r>
            <a:r>
              <a:rPr kumimoji="0" lang="ru-RU" altLang="ru-RU" b="1" i="0" u="none" strike="noStrike" kern="0" cap="none" spc="0" normalizeH="0" noProof="0" dirty="0" smtClean="0">
                <a:ln>
                  <a:noFill/>
                </a:ln>
                <a:solidFill>
                  <a:srgbClr val="0662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662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ресурсосберегающей </a:t>
            </a:r>
            <a:r>
              <a:rPr lang="ru-RU" altLang="ru-RU" b="1" kern="0" dirty="0">
                <a:solidFill>
                  <a:srgbClr val="066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kern="0" dirty="0" smtClean="0">
                <a:solidFill>
                  <a:srgbClr val="066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662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экологической программы 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662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«Зелёный кошелёк»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b="1" i="0" u="none" strike="noStrike" kern="0" cap="none" spc="0" normalizeH="0" baseline="0" noProof="0" dirty="0" smtClean="0">
              <a:ln>
                <a:noFill/>
              </a:ln>
              <a:solidFill>
                <a:srgbClr val="06623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32F1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МБОУ Устюжская СОШ.  Красноярский край </a:t>
            </a:r>
            <a:r>
              <a:rPr kumimoji="0" lang="ru-RU" altLang="ru-RU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32F1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Емельяновский</a:t>
            </a:r>
            <a:r>
              <a: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32F1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32F1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Просалова</a:t>
            </a:r>
            <a:r>
              <a: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32F1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Елизавета , 5 класс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kern="0" dirty="0" smtClean="0">
                <a:solidFill>
                  <a:srgbClr val="032F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Куратор: </a:t>
            </a:r>
            <a:r>
              <a:rPr lang="ru-RU" altLang="ru-RU" b="1" kern="0" dirty="0" err="1" smtClean="0">
                <a:solidFill>
                  <a:srgbClr val="032F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Алейникова</a:t>
            </a:r>
            <a:r>
              <a:rPr lang="ru-RU" altLang="ru-RU" b="1" kern="0" dirty="0" smtClean="0">
                <a:solidFill>
                  <a:srgbClr val="032F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Л.В.</a:t>
            </a:r>
            <a:endParaRPr lang="ru-RU" altLang="ru-RU" b="1" kern="0" dirty="0">
              <a:solidFill>
                <a:srgbClr val="032F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32F1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481810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692696"/>
            <a:ext cx="4032448" cy="494610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Шелковое платье. Старое, не модное, к тому же, большая часть его повреждена утюгом.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можно сделать?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Larisa\Desktop\шляпа\IMG_20201204_0813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32048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24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48680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Включим фантазию и используем хорошие участки ткани для  изготовления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карнавального аксессуара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несомненно привлечёт внимание ценителей прекрасного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 шляпки на ободке ( заколке) и маска.</a:t>
            </a:r>
          </a:p>
          <a:p>
            <a:pPr lvl="0"/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Larisa\Desktop\шляпа\IMG-96bef7985d238074424d4b7bebd0a6f6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32112"/>
            <a:ext cx="3025705" cy="40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risa\Desktop\шляпа\IMG-d4bec47d5925d08af3f1ef08a8aef23a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32112"/>
            <a:ext cx="2304256" cy="405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risa\Desktop\шляпа\IMG-21a3f7a350cce2d2db7c080ad65aa70c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35967"/>
            <a:ext cx="3022814" cy="403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67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</a:t>
            </a:r>
            <a:r>
              <a:rPr lang="ru-RU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шляпок на ободке (заколке) и маски </a:t>
            </a:r>
            <a:r>
              <a:rPr lang="ru-RU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</a:t>
            </a:r>
            <a:r>
              <a:rPr lang="ru-RU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потребовалось: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листа картона средней жёсткости,</a:t>
            </a:r>
          </a:p>
          <a:p>
            <a:r>
              <a:rPr lang="ru-RU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клеевой стержневой пистолет</a:t>
            </a:r>
            <a:endParaRPr lang="ru-RU" dirty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циркуль, </a:t>
            </a:r>
            <a:r>
              <a:rPr lang="ru-RU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</a:t>
            </a:r>
            <a:r>
              <a:rPr lang="ru-RU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ножницы и карандаш</a:t>
            </a:r>
          </a:p>
          <a:p>
            <a:r>
              <a:rPr lang="ru-RU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двусторонний скотч,</a:t>
            </a:r>
          </a:p>
          <a:p>
            <a:r>
              <a:rPr lang="ru-RU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ткань </a:t>
            </a:r>
            <a:r>
              <a:rPr lang="ru-RU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</a:t>
            </a:r>
            <a:r>
              <a:rPr lang="ru-RU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бусины, ленточки, перья, </a:t>
            </a:r>
            <a:r>
              <a:rPr lang="ru-RU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украшения </a:t>
            </a:r>
            <a:r>
              <a:rPr lang="ru-RU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шляпок</a:t>
            </a:r>
          </a:p>
          <a:p>
            <a:r>
              <a:rPr lang="ru-RU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ободок, заколка</a:t>
            </a:r>
            <a:endParaRPr lang="ru-RU" dirty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49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Larisa\Desktop\шляпа\IMG_20201204_1402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92896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arisa\Desktop\шляпа\IMG-2f7bc650fbcdc173b10b13dc57b2abcc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20351"/>
            <a:ext cx="3473370" cy="463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5445224"/>
            <a:ext cx="7416824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, что получилось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3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Карнавальный аксессуар готов! Красиво и никаких затрат.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Larisa\Desktop\шляпа\IMG-b2d30f62756a5d5277181c35109a383c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90261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arisa\Desktop\шляпа\IMG-e547321c25fd1abeb58356f6197a8e76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276363" cy="436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1711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111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Карнавальный аксессуар готов! Красиво и никаких затрат.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Larisa</dc:creator>
  <cp:lastModifiedBy>Larisa</cp:lastModifiedBy>
  <cp:revision>11</cp:revision>
  <dcterms:created xsi:type="dcterms:W3CDTF">2021-03-05T06:54:10Z</dcterms:created>
  <dcterms:modified xsi:type="dcterms:W3CDTF">2021-03-07T10:27:39Z</dcterms:modified>
</cp:coreProperties>
</file>