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61" r:id="rId3"/>
    <p:sldId id="259" r:id="rId4"/>
    <p:sldId id="262" r:id="rId5"/>
    <p:sldId id="263" r:id="rId6"/>
    <p:sldId id="264" r:id="rId7"/>
    <p:sldId id="257" r:id="rId8"/>
    <p:sldId id="265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E0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E37DE-9B10-41A6-904C-4A1304ABEAED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ED9A-9B73-423C-8F03-89F79D79E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687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школа\Desktop\пре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школа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3356992"/>
            <a:ext cx="4522277" cy="145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школа\Desktop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77445"/>
            <a:ext cx="1858389" cy="38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8" y="2275464"/>
            <a:ext cx="64035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практико-ориентированных 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задач по теме «Пропорция»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53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школа\Desktop\мапр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29" y="-6350"/>
            <a:ext cx="9156700" cy="6870700"/>
          </a:xfrm>
          <a:prstGeom prst="rect">
            <a:avLst/>
          </a:prstGeom>
          <a:solidFill>
            <a:srgbClr val="D0E0F4"/>
          </a:solidFill>
        </p:spPr>
      </p:pic>
      <p:sp>
        <p:nvSpPr>
          <p:cNvPr id="2" name="TextBox 1"/>
          <p:cNvSpPr txBox="1"/>
          <p:nvPr/>
        </p:nvSpPr>
        <p:spPr>
          <a:xfrm>
            <a:off x="-32429" y="268860"/>
            <a:ext cx="446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Определить тип задачи;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Составить пропорцию для решения задачи;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Найти неизвестный член пропорции;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Ответить на вопрос задачи.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2429" y="1193850"/>
            <a:ext cx="8132821" cy="1469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школа\Desktop\1514144288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047" y="1537307"/>
            <a:ext cx="5399747" cy="404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72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школа\Desktop\мапр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школа\Desktop\картинка с сайт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00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школа\Desktop\мапр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29" y="-6350"/>
            <a:ext cx="9156700" cy="6870700"/>
          </a:xfrm>
          <a:prstGeom prst="rect">
            <a:avLst/>
          </a:prstGeom>
          <a:solidFill>
            <a:srgbClr val="D0E0F4"/>
          </a:solidFill>
        </p:spPr>
      </p:pic>
      <p:sp>
        <p:nvSpPr>
          <p:cNvPr id="2" name="TextBox 1"/>
          <p:cNvSpPr txBox="1"/>
          <p:nvPr/>
        </p:nvSpPr>
        <p:spPr>
          <a:xfrm>
            <a:off x="-32429" y="268860"/>
            <a:ext cx="446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Определить тип задачи;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Составить пропорцию для решения задачи;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Найти неизвестный член пропорции;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Ответить на вопрос задачи.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2429" y="1193850"/>
            <a:ext cx="8132821" cy="1469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школа\Desktop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536" y="1340768"/>
            <a:ext cx="4255937" cy="523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57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школа\Desktop\мапр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29" y="-6350"/>
            <a:ext cx="9156700" cy="6870700"/>
          </a:xfrm>
          <a:prstGeom prst="rect">
            <a:avLst/>
          </a:prstGeom>
          <a:solidFill>
            <a:srgbClr val="D0E0F4"/>
          </a:solidFill>
        </p:spPr>
      </p:pic>
      <p:sp>
        <p:nvSpPr>
          <p:cNvPr id="2" name="TextBox 1"/>
          <p:cNvSpPr txBox="1"/>
          <p:nvPr/>
        </p:nvSpPr>
        <p:spPr>
          <a:xfrm>
            <a:off x="-32429" y="268860"/>
            <a:ext cx="446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Определить тип задачи;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Составить пропорцию для решения задачи;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Найти неизвестный член пропорции;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Ответить на вопрос задачи.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2429" y="1193850"/>
            <a:ext cx="8132821" cy="1469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школа\Desktop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533" y="1361725"/>
            <a:ext cx="3379068" cy="493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78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школа\Desktop\мапр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29" y="-6350"/>
            <a:ext cx="9156700" cy="6870700"/>
          </a:xfrm>
          <a:prstGeom prst="rect">
            <a:avLst/>
          </a:prstGeom>
          <a:solidFill>
            <a:srgbClr val="D0E0F4"/>
          </a:solidFill>
        </p:spPr>
      </p:pic>
      <p:sp>
        <p:nvSpPr>
          <p:cNvPr id="2" name="TextBox 1"/>
          <p:cNvSpPr txBox="1"/>
          <p:nvPr/>
        </p:nvSpPr>
        <p:spPr>
          <a:xfrm>
            <a:off x="-32429" y="268860"/>
            <a:ext cx="446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Определить тип задачи;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Составить пропорцию для решения задачи;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Найти неизвестный член пропорции;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Ответить на вопрос задачи.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2429" y="1193850"/>
            <a:ext cx="8132821" cy="1469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школа\Desktop\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238" y="1988840"/>
            <a:ext cx="5079366" cy="340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17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школа\Desktop\мапр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29" y="-6350"/>
            <a:ext cx="9156700" cy="6870700"/>
          </a:xfrm>
          <a:prstGeom prst="rect">
            <a:avLst/>
          </a:prstGeom>
          <a:solidFill>
            <a:srgbClr val="D0E0F4"/>
          </a:solidFill>
        </p:spPr>
      </p:pic>
      <p:sp>
        <p:nvSpPr>
          <p:cNvPr id="2" name="TextBox 1"/>
          <p:cNvSpPr txBox="1"/>
          <p:nvPr/>
        </p:nvSpPr>
        <p:spPr>
          <a:xfrm>
            <a:off x="-32429" y="268860"/>
            <a:ext cx="446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Определить тип задачи;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Составить пропорцию для решения задачи;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Найти неизвестный член пропорции;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Ответить на вопрос задачи.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2429" y="1193850"/>
            <a:ext cx="8132821" cy="1469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C:\Users\школа\Desktop\уксус с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7" r="30918"/>
          <a:stretch/>
        </p:blipFill>
        <p:spPr bwMode="auto">
          <a:xfrm>
            <a:off x="3779912" y="1484784"/>
            <a:ext cx="1843037" cy="470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74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школа\Desktop\мапр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29" y="-6350"/>
            <a:ext cx="9156700" cy="6870700"/>
          </a:xfrm>
          <a:prstGeom prst="rect">
            <a:avLst/>
          </a:prstGeom>
          <a:solidFill>
            <a:srgbClr val="D0E0F4"/>
          </a:solidFill>
        </p:spPr>
      </p:pic>
      <p:sp>
        <p:nvSpPr>
          <p:cNvPr id="2" name="TextBox 1"/>
          <p:cNvSpPr txBox="1"/>
          <p:nvPr/>
        </p:nvSpPr>
        <p:spPr>
          <a:xfrm>
            <a:off x="-32429" y="268860"/>
            <a:ext cx="446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Определить тип задачи;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Составить пропорцию для решения задачи;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Найти неизвестный член пропорции;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Ответить на вопрос задачи.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2429" y="1193850"/>
            <a:ext cx="8132821" cy="1469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7544" y="2492896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 на сколько процентов стоимость набора продуктов в магазине «Русь» дешевле того же набора в магазине «Норд».</a:t>
            </a:r>
          </a:p>
          <a:p>
            <a:pPr marL="342900" indent="-342900">
              <a:buAutoNum type="arabicPeriod"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 Определите стоимость готового блюда, при покупке продуктов а магазине «Русь».</a:t>
            </a: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3*.   В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приготовления мы получаем 12 порций. Определите максимальное количество порций данного блюда, которое может употребить человек, соблюдающий диету (в 1500 Ккал в сутки).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206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98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196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школа</cp:lastModifiedBy>
  <cp:revision>9</cp:revision>
  <cp:lastPrinted>2021-12-09T11:19:15Z</cp:lastPrinted>
  <dcterms:created xsi:type="dcterms:W3CDTF">2021-12-09T09:50:39Z</dcterms:created>
  <dcterms:modified xsi:type="dcterms:W3CDTF">2021-12-09T11:19:40Z</dcterms:modified>
</cp:coreProperties>
</file>