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/>
          <a:lstStyle/>
          <a:p>
            <a:r>
              <a:rPr lang="ru-RU" dirty="0" err="1" smtClean="0"/>
              <a:t>ММа</a:t>
            </a:r>
            <a:endParaRPr lang="ru-RU" dirty="0"/>
          </a:p>
        </p:txBody>
      </p:sp>
      <p:pic>
        <p:nvPicPr>
          <p:cNvPr id="4" name="Picture 2" descr="E:\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62200" y="2286000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66230"/>
                </a:solidFill>
              </a:rPr>
              <a:t>К</a:t>
            </a:r>
            <a:r>
              <a:rPr lang="ru-RU" altLang="ru-RU" b="1" dirty="0" smtClean="0">
                <a:solidFill>
                  <a:srgbClr val="066230"/>
                </a:solidFill>
                <a:latin typeface="Arial" charset="0"/>
                <a:cs typeface="Arial" charset="0"/>
              </a:rPr>
              <a:t>раевой конкурс </a:t>
            </a:r>
            <a:r>
              <a:rPr lang="ru-RU" altLang="ru-RU" b="1" dirty="0" smtClean="0">
                <a:solidFill>
                  <a:srgbClr val="066230"/>
                </a:solidFill>
                <a:latin typeface="Arial" charset="0"/>
                <a:cs typeface="Arial" charset="0"/>
              </a:rPr>
              <a:t>«Мастерская </a:t>
            </a:r>
            <a:r>
              <a:rPr lang="ru-RU" altLang="ru-RU" b="1" dirty="0" err="1" smtClean="0">
                <a:solidFill>
                  <a:srgbClr val="066230"/>
                </a:solidFill>
                <a:latin typeface="Arial" charset="0"/>
                <a:cs typeface="Arial" charset="0"/>
              </a:rPr>
              <a:t>переделкина</a:t>
            </a:r>
            <a:r>
              <a:rPr lang="ru-RU" altLang="ru-RU" b="1" dirty="0" smtClean="0">
                <a:solidFill>
                  <a:srgbClr val="066230"/>
                </a:solidFill>
                <a:latin typeface="Arial" charset="0"/>
                <a:cs typeface="Arial" charset="0"/>
              </a:rPr>
              <a:t>»</a:t>
            </a:r>
          </a:p>
          <a:p>
            <a:pPr algn="ctr"/>
            <a:r>
              <a:rPr lang="ru-RU" altLang="ru-RU" b="1" dirty="0" smtClean="0">
                <a:solidFill>
                  <a:srgbClr val="066230"/>
                </a:solidFill>
                <a:latin typeface="Arial" charset="0"/>
                <a:cs typeface="Arial" charset="0"/>
              </a:rPr>
              <a:t>  рамках </a:t>
            </a:r>
          </a:p>
          <a:p>
            <a:pPr algn="ctr"/>
            <a:r>
              <a:rPr lang="ru-RU" altLang="ru-RU" b="1" dirty="0" smtClean="0">
                <a:solidFill>
                  <a:srgbClr val="066230"/>
                </a:solidFill>
                <a:latin typeface="Arial" charset="0"/>
                <a:cs typeface="Arial" charset="0"/>
              </a:rPr>
              <a:t>ресурсосберегающей </a:t>
            </a:r>
          </a:p>
          <a:p>
            <a:pPr algn="ctr"/>
            <a:r>
              <a:rPr lang="ru-RU" altLang="ru-RU" b="1" dirty="0" smtClean="0">
                <a:solidFill>
                  <a:srgbClr val="066230"/>
                </a:solidFill>
                <a:latin typeface="Arial" charset="0"/>
                <a:cs typeface="Arial" charset="0"/>
              </a:rPr>
              <a:t>экологической программы   </a:t>
            </a:r>
          </a:p>
          <a:p>
            <a:pPr algn="ctr"/>
            <a:r>
              <a:rPr lang="ru-RU" altLang="ru-RU" b="1" dirty="0" smtClean="0">
                <a:solidFill>
                  <a:srgbClr val="066230"/>
                </a:solidFill>
                <a:latin typeface="Arial" charset="0"/>
                <a:cs typeface="Arial" charset="0"/>
              </a:rPr>
              <a:t>«Зелёный кошелёк»</a:t>
            </a:r>
          </a:p>
          <a:p>
            <a:pPr algn="ctr"/>
            <a:endParaRPr lang="ru-RU" altLang="ru-RU" b="1" dirty="0" smtClean="0">
              <a:solidFill>
                <a:srgbClr val="066230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032F17"/>
                </a:solidFill>
              </a:rPr>
              <a:t>МБОУ Устюжская СОШ  Красноярский край </a:t>
            </a:r>
            <a:r>
              <a:rPr lang="ru-RU" altLang="ru-RU" sz="2400" b="1" dirty="0" err="1" smtClean="0">
                <a:solidFill>
                  <a:srgbClr val="032F17"/>
                </a:solidFill>
              </a:rPr>
              <a:t>Емельяновский</a:t>
            </a:r>
            <a:r>
              <a:rPr lang="ru-RU" altLang="ru-RU" sz="2400" b="1" dirty="0" smtClean="0">
                <a:solidFill>
                  <a:srgbClr val="032F17"/>
                </a:solidFill>
              </a:rPr>
              <a:t> район</a:t>
            </a:r>
          </a:p>
          <a:p>
            <a:pPr algn="ctr"/>
            <a:r>
              <a:rPr lang="ru-RU" altLang="ru-RU" sz="2400" b="1" dirty="0" smtClean="0">
                <a:solidFill>
                  <a:srgbClr val="032F17"/>
                </a:solidFill>
              </a:rPr>
              <a:t>Нестерова Екатерина, Кондаурова Виктория.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школа\Desktop\зел.к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00550" cy="2057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у нас новая юбка, за которую не нужно платить деньги. Спасибо, Мастерская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переделкина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школа\Desktop\зел.к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40055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Desktop\зел.к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400550" cy="2057400"/>
          </a:xfrm>
          <a:prstGeom prst="rect">
            <a:avLst/>
          </a:prstGeom>
          <a:noFill/>
        </p:spPr>
      </p:pic>
      <p:pic>
        <p:nvPicPr>
          <p:cNvPr id="1027" name="Picture 3" descr="C:\Users\школа\Desktop\мастерская переделкина\IMG_36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4617508" cy="3463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Платье мамы  пролежало в шкафу несколько лет.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решили изготовить юбку. Подарив вторую жизнь б/у изделию.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понравился процесс «рождения» совершенно нового изделия.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школа\Desktop\зел.к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40055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школа\Desktop\зел.к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400550" cy="2057400"/>
          </a:xfrm>
          <a:prstGeom prst="rect">
            <a:avLst/>
          </a:prstGeom>
          <a:noFill/>
        </p:spPr>
      </p:pic>
      <p:pic>
        <p:nvPicPr>
          <p:cNvPr id="3075" name="Picture 3" descr="C:\Users\школа\Desktop\мастерская переделкина\IMG_36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6034617" cy="422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школа\Desktop\зел.к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400550" cy="2057400"/>
          </a:xfrm>
          <a:prstGeom prst="rect">
            <a:avLst/>
          </a:prstGeom>
          <a:noFill/>
        </p:spPr>
      </p:pic>
      <p:pic>
        <p:nvPicPr>
          <p:cNvPr id="5123" name="Picture 3" descr="C:\Users\школа\Desktop\мастерская переделкина\IMG_36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школа\Desktop\мастерская переделкина\IMG_3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6034617" cy="4525963"/>
          </a:xfrm>
          <a:prstGeom prst="rect">
            <a:avLst/>
          </a:prstGeom>
          <a:noFill/>
        </p:spPr>
      </p:pic>
      <p:pic>
        <p:nvPicPr>
          <p:cNvPr id="9218" name="Picture 2" descr="C:\Users\школа\Desktop\зел.к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440055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школа\Desktop\мастерская переделкина\IMG_3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666999"/>
            <a:ext cx="3657600" cy="2971801"/>
          </a:xfrm>
          <a:prstGeom prst="rect">
            <a:avLst/>
          </a:prstGeom>
          <a:noFill/>
        </p:spPr>
      </p:pic>
      <p:pic>
        <p:nvPicPr>
          <p:cNvPr id="6147" name="Picture 3" descr="C:\Users\школа\Desktop\зел.к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4400550" cy="2057400"/>
          </a:xfrm>
          <a:prstGeom prst="rect">
            <a:avLst/>
          </a:prstGeom>
          <a:noFill/>
        </p:spPr>
      </p:pic>
      <p:pic>
        <p:nvPicPr>
          <p:cNvPr id="6148" name="Picture 4" descr="C:\Users\школа\Desktop\мастерская переделкина\IMG_3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337820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школа\Desktop\зел.к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00550" cy="2057400"/>
          </a:xfrm>
          <a:prstGeom prst="rect">
            <a:avLst/>
          </a:prstGeom>
          <a:noFill/>
        </p:spPr>
      </p:pic>
      <p:pic>
        <p:nvPicPr>
          <p:cNvPr id="7171" name="Picture 3" descr="C:\Users\школа\Desktop\мастерская переделкина\IMG_36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школа\Desktop\мастерская переделкина\IMG_3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034617" cy="4525963"/>
          </a:xfrm>
          <a:prstGeom prst="rect">
            <a:avLst/>
          </a:prstGeom>
          <a:noFill/>
        </p:spPr>
      </p:pic>
      <p:pic>
        <p:nvPicPr>
          <p:cNvPr id="8196" name="Picture 4" descr="C:\Users\школа\Desktop\зел.ка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40055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9</cp:revision>
  <dcterms:created xsi:type="dcterms:W3CDTF">2021-03-04T06:53:37Z</dcterms:created>
  <dcterms:modified xsi:type="dcterms:W3CDTF">2021-03-05T04:59:40Z</dcterms:modified>
</cp:coreProperties>
</file>