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6"/>
  </p:notesMasterIdLst>
  <p:sldIdLst>
    <p:sldId id="269" r:id="rId2"/>
    <p:sldId id="301" r:id="rId3"/>
    <p:sldId id="303" r:id="rId4"/>
    <p:sldId id="308" r:id="rId5"/>
    <p:sldId id="307" r:id="rId6"/>
    <p:sldId id="312" r:id="rId7"/>
    <p:sldId id="309" r:id="rId8"/>
    <p:sldId id="310" r:id="rId9"/>
    <p:sldId id="280" r:id="rId10"/>
    <p:sldId id="281" r:id="rId11"/>
    <p:sldId id="267" r:id="rId12"/>
    <p:sldId id="297" r:id="rId13"/>
    <p:sldId id="311" r:id="rId14"/>
    <p:sldId id="28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5"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86" autoAdjust="0"/>
    <p:restoredTop sz="86380" autoAdjust="0"/>
  </p:normalViewPr>
  <p:slideViewPr>
    <p:cSldViewPr>
      <p:cViewPr>
        <p:scale>
          <a:sx n="66" d="100"/>
          <a:sy n="66" d="100"/>
        </p:scale>
        <p:origin x="-199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430D1-70CD-4402-B857-D5F9D9F1BAD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D53E4C-968E-4B29-97FB-6C84320104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43E7F-346C-4719-8DA1-930E93AC1D96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647A2-946C-4C2D-83BE-6369A5CCDB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newsfla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!!!%20&#1054;&#1090;&#1082;&#1088;&#1099;&#1090;&#1099;&#1081;%20&#1091;&#1088;&#1086;&#1082;\&#1055;&#1088;&#1077;&#1079;&#1077;&#1085;&#1090;&#1072;&#1094;&#1080;&#1103;\&#1063;&#1072;&#1081;&#1082;&#1086;&#1074;&#1089;&#1082;&#1080;&#1081;%20&#1055;&#1077;&#1090;&#1088;%20&#1048;&#1083;&#1100;&#1080;&#1095;%20%5bclub13333245%5d%20-%20&#1042;&#1088;&#1077;&#1084;&#1077;&#1085;&#1072;%20&#1075;&#1086;&#1076;&#1072;%20-%20&#1040;&#1087;&#1088;&#1077;&#1083;&#1100;%20%20&#1055;&#1086;&#1076;&#1089;&#1085;&#1077;&#1078;&#1085;&#1080;&#1082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!!!%20&#1054;&#1090;&#1082;&#1088;&#1099;&#1090;&#1099;&#1081;%20&#1091;&#1088;&#1086;&#1082;\&#1055;&#1088;&#1077;&#1079;&#1077;&#1085;&#1090;&#1072;&#1094;&#1080;&#1103;\&#1063;&#1072;&#1081;&#1082;&#1086;&#1074;&#1089;&#1082;&#1080;&#1081;%20&#1055;&#1077;&#1090;&#1088;%20&#1048;&#1083;&#1100;&#1080;&#1095;%20%5bclub13333245%5d%20-%20&#1042;&#1088;&#1077;&#1084;&#1077;&#1085;&#1072;%20&#1075;&#1086;&#1076;&#1072;%20-%20&#1040;&#1087;&#1088;&#1077;&#1083;&#1100;%20%20&#1055;&#1086;&#1076;&#1089;&#1085;&#1077;&#1078;&#1085;&#1080;&#1082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9826917" cy="693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4857752" y="64291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71435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60569" y="357166"/>
            <a:ext cx="184730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44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66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/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157385"/>
            <a:ext cx="878497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500" dirty="0" smtClean="0">
                <a:solidFill>
                  <a:srgbClr val="FF0000"/>
                </a:solidFill>
                <a:latin typeface="Monotype Corsiva" pitchFamily="66" charset="0"/>
              </a:rPr>
              <a:t>Русский </a:t>
            </a:r>
            <a:r>
              <a:rPr lang="ru-RU" sz="11500" dirty="0">
                <a:solidFill>
                  <a:srgbClr val="FF0000"/>
                </a:solidFill>
                <a:latin typeface="Monotype Corsiva" pitchFamily="66" charset="0"/>
              </a:rPr>
              <a:t>язык </a:t>
            </a:r>
            <a:endParaRPr lang="ru-RU" sz="11500" dirty="0">
              <a:solidFill>
                <a:srgbClr val="FF0000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941168"/>
            <a:ext cx="1559248" cy="131454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923928" y="3212976"/>
            <a:ext cx="18722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3 </a:t>
            </a:r>
            <a:r>
              <a:rPr lang="ru-RU" sz="4000" b="1" dirty="0">
                <a:solidFill>
                  <a:srgbClr val="FF0000"/>
                </a:solidFill>
              </a:rPr>
              <a:t>класс</a:t>
            </a: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753600" cy="6878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6" name="Group 51"/>
          <p:cNvGrpSpPr>
            <a:grpSpLocks/>
          </p:cNvGrpSpPr>
          <p:nvPr/>
        </p:nvGrpSpPr>
        <p:grpSpPr bwMode="auto">
          <a:xfrm>
            <a:off x="7553341" y="5379538"/>
            <a:ext cx="1754356" cy="1270483"/>
            <a:chOff x="2112" y="2543"/>
            <a:chExt cx="1255" cy="1559"/>
          </a:xfrm>
        </p:grpSpPr>
        <p:grpSp>
          <p:nvGrpSpPr>
            <p:cNvPr id="17" name="Group 52"/>
            <p:cNvGrpSpPr>
              <a:grpSpLocks/>
            </p:cNvGrpSpPr>
            <p:nvPr/>
          </p:nvGrpSpPr>
          <p:grpSpPr bwMode="auto">
            <a:xfrm>
              <a:off x="2160" y="3311"/>
              <a:ext cx="1207" cy="791"/>
              <a:chOff x="2880" y="2118"/>
              <a:chExt cx="1207" cy="1073"/>
            </a:xfrm>
          </p:grpSpPr>
          <p:sp>
            <p:nvSpPr>
              <p:cNvPr id="156" name="Freeform 53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92 w 2566"/>
                  <a:gd name="T1" fmla="*/ 0 h 2741"/>
                  <a:gd name="T2" fmla="*/ 94 w 2566"/>
                  <a:gd name="T3" fmla="*/ 307 h 2741"/>
                  <a:gd name="T4" fmla="*/ 10 w 2566"/>
                  <a:gd name="T5" fmla="*/ 530 h 2741"/>
                  <a:gd name="T6" fmla="*/ 364 w 2566"/>
                  <a:gd name="T7" fmla="*/ 818 h 2741"/>
                  <a:gd name="T8" fmla="*/ 0 w 2566"/>
                  <a:gd name="T9" fmla="*/ 1593 h 2741"/>
                  <a:gd name="T10" fmla="*/ 560 w 2566"/>
                  <a:gd name="T11" fmla="*/ 2741 h 2741"/>
                  <a:gd name="T12" fmla="*/ 1750 w 2566"/>
                  <a:gd name="T13" fmla="*/ 2587 h 2741"/>
                  <a:gd name="T14" fmla="*/ 2566 w 2566"/>
                  <a:gd name="T15" fmla="*/ 1882 h 2741"/>
                  <a:gd name="T16" fmla="*/ 1775 w 2566"/>
                  <a:gd name="T17" fmla="*/ 222 h 2741"/>
                  <a:gd name="T18" fmla="*/ 92 w 2566"/>
                  <a:gd name="T19" fmla="*/ 0 h 2741"/>
                  <a:gd name="T20" fmla="*/ 92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7" name="Freeform 54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00 w 582"/>
                  <a:gd name="T1" fmla="*/ 0 h 978"/>
                  <a:gd name="T2" fmla="*/ 0 w 582"/>
                  <a:gd name="T3" fmla="*/ 48 h 978"/>
                  <a:gd name="T4" fmla="*/ 37 w 582"/>
                  <a:gd name="T5" fmla="*/ 135 h 978"/>
                  <a:gd name="T6" fmla="*/ 582 w 582"/>
                  <a:gd name="T7" fmla="*/ 978 h 978"/>
                  <a:gd name="T8" fmla="*/ 339 w 582"/>
                  <a:gd name="T9" fmla="*/ 126 h 978"/>
                  <a:gd name="T10" fmla="*/ 300 w 582"/>
                  <a:gd name="T11" fmla="*/ 0 h 978"/>
                  <a:gd name="T12" fmla="*/ 300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8" name="Freeform 55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47 w 1445"/>
                  <a:gd name="T1" fmla="*/ 0 h 1374"/>
                  <a:gd name="T2" fmla="*/ 0 w 1445"/>
                  <a:gd name="T3" fmla="*/ 93 h 1374"/>
                  <a:gd name="T4" fmla="*/ 656 w 1445"/>
                  <a:gd name="T5" fmla="*/ 1374 h 1374"/>
                  <a:gd name="T6" fmla="*/ 1445 w 1445"/>
                  <a:gd name="T7" fmla="*/ 1331 h 1374"/>
                  <a:gd name="T8" fmla="*/ 719 w 1445"/>
                  <a:gd name="T9" fmla="*/ 1182 h 1374"/>
                  <a:gd name="T10" fmla="*/ 204 w 1445"/>
                  <a:gd name="T11" fmla="*/ 156 h 1374"/>
                  <a:gd name="T12" fmla="*/ 247 w 1445"/>
                  <a:gd name="T13" fmla="*/ 0 h 1374"/>
                  <a:gd name="T14" fmla="*/ 24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9" name="Freeform 56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463 w 1694"/>
                  <a:gd name="T1" fmla="*/ 0 h 855"/>
                  <a:gd name="T2" fmla="*/ 20 w 1694"/>
                  <a:gd name="T3" fmla="*/ 275 h 855"/>
                  <a:gd name="T4" fmla="*/ 0 w 1694"/>
                  <a:gd name="T5" fmla="*/ 335 h 855"/>
                  <a:gd name="T6" fmla="*/ 1389 w 1694"/>
                  <a:gd name="T7" fmla="*/ 855 h 855"/>
                  <a:gd name="T8" fmla="*/ 1694 w 1694"/>
                  <a:gd name="T9" fmla="*/ 731 h 855"/>
                  <a:gd name="T10" fmla="*/ 845 w 1694"/>
                  <a:gd name="T11" fmla="*/ 455 h 855"/>
                  <a:gd name="T12" fmla="*/ 1509 w 1694"/>
                  <a:gd name="T13" fmla="*/ 75 h 855"/>
                  <a:gd name="T14" fmla="*/ 1463 w 1694"/>
                  <a:gd name="T15" fmla="*/ 0 h 855"/>
                  <a:gd name="T16" fmla="*/ 1463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0" name="Freeform 57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41 w 1806"/>
                  <a:gd name="T1" fmla="*/ 0 h 816"/>
                  <a:gd name="T2" fmla="*/ 0 w 1806"/>
                  <a:gd name="T3" fmla="*/ 101 h 816"/>
                  <a:gd name="T4" fmla="*/ 0 w 1806"/>
                  <a:gd name="T5" fmla="*/ 172 h 816"/>
                  <a:gd name="T6" fmla="*/ 1349 w 1806"/>
                  <a:gd name="T7" fmla="*/ 816 h 816"/>
                  <a:gd name="T8" fmla="*/ 1779 w 1806"/>
                  <a:gd name="T9" fmla="*/ 687 h 816"/>
                  <a:gd name="T10" fmla="*/ 1806 w 1806"/>
                  <a:gd name="T11" fmla="*/ 570 h 816"/>
                  <a:gd name="T12" fmla="*/ 1574 w 1806"/>
                  <a:gd name="T13" fmla="*/ 551 h 816"/>
                  <a:gd name="T14" fmla="*/ 1344 w 1806"/>
                  <a:gd name="T15" fmla="*/ 636 h 816"/>
                  <a:gd name="T16" fmla="*/ 207 w 1806"/>
                  <a:gd name="T17" fmla="*/ 129 h 816"/>
                  <a:gd name="T18" fmla="*/ 241 w 1806"/>
                  <a:gd name="T19" fmla="*/ 0 h 816"/>
                  <a:gd name="T20" fmla="*/ 241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1" name="Freeform 58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6 w 1360"/>
                  <a:gd name="T1" fmla="*/ 59 h 1080"/>
                  <a:gd name="T2" fmla="*/ 0 w 1360"/>
                  <a:gd name="T3" fmla="*/ 180 h 1080"/>
                  <a:gd name="T4" fmla="*/ 10 w 1360"/>
                  <a:gd name="T5" fmla="*/ 314 h 1080"/>
                  <a:gd name="T6" fmla="*/ 78 w 1360"/>
                  <a:gd name="T7" fmla="*/ 384 h 1080"/>
                  <a:gd name="T8" fmla="*/ 226 w 1360"/>
                  <a:gd name="T9" fmla="*/ 419 h 1080"/>
                  <a:gd name="T10" fmla="*/ 805 w 1360"/>
                  <a:gd name="T11" fmla="*/ 844 h 1080"/>
                  <a:gd name="T12" fmla="*/ 1060 w 1360"/>
                  <a:gd name="T13" fmla="*/ 1040 h 1080"/>
                  <a:gd name="T14" fmla="*/ 1244 w 1360"/>
                  <a:gd name="T15" fmla="*/ 1080 h 1080"/>
                  <a:gd name="T16" fmla="*/ 1219 w 1360"/>
                  <a:gd name="T17" fmla="*/ 835 h 1080"/>
                  <a:gd name="T18" fmla="*/ 1360 w 1360"/>
                  <a:gd name="T19" fmla="*/ 465 h 1080"/>
                  <a:gd name="T20" fmla="*/ 1075 w 1360"/>
                  <a:gd name="T21" fmla="*/ 450 h 1080"/>
                  <a:gd name="T22" fmla="*/ 50 w 1360"/>
                  <a:gd name="T23" fmla="*/ 0 h 1080"/>
                  <a:gd name="T24" fmla="*/ 6 w 1360"/>
                  <a:gd name="T25" fmla="*/ 59 h 1080"/>
                  <a:gd name="T26" fmla="*/ 6 w 1360"/>
                  <a:gd name="T27" fmla="*/ 59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2" name="Freeform 59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292 h 390"/>
                  <a:gd name="T2" fmla="*/ 53 w 1646"/>
                  <a:gd name="T3" fmla="*/ 273 h 390"/>
                  <a:gd name="T4" fmla="*/ 191 w 1646"/>
                  <a:gd name="T5" fmla="*/ 238 h 390"/>
                  <a:gd name="T6" fmla="*/ 281 w 1646"/>
                  <a:gd name="T7" fmla="*/ 216 h 390"/>
                  <a:gd name="T8" fmla="*/ 383 w 1646"/>
                  <a:gd name="T9" fmla="*/ 190 h 390"/>
                  <a:gd name="T10" fmla="*/ 490 w 1646"/>
                  <a:gd name="T11" fmla="*/ 165 h 390"/>
                  <a:gd name="T12" fmla="*/ 602 w 1646"/>
                  <a:gd name="T13" fmla="*/ 139 h 390"/>
                  <a:gd name="T14" fmla="*/ 715 w 1646"/>
                  <a:gd name="T15" fmla="*/ 112 h 390"/>
                  <a:gd name="T16" fmla="*/ 822 w 1646"/>
                  <a:gd name="T17" fmla="*/ 87 h 390"/>
                  <a:gd name="T18" fmla="*/ 924 w 1646"/>
                  <a:gd name="T19" fmla="*/ 64 h 390"/>
                  <a:gd name="T20" fmla="*/ 1014 w 1646"/>
                  <a:gd name="T21" fmla="*/ 43 h 390"/>
                  <a:gd name="T22" fmla="*/ 1150 w 1646"/>
                  <a:gd name="T23" fmla="*/ 12 h 390"/>
                  <a:gd name="T24" fmla="*/ 1202 w 1646"/>
                  <a:gd name="T25" fmla="*/ 0 h 390"/>
                  <a:gd name="T26" fmla="*/ 1646 w 1646"/>
                  <a:gd name="T27" fmla="*/ 75 h 390"/>
                  <a:gd name="T28" fmla="*/ 158 w 1646"/>
                  <a:gd name="T29" fmla="*/ 390 h 390"/>
                  <a:gd name="T30" fmla="*/ 0 w 1646"/>
                  <a:gd name="T31" fmla="*/ 292 h 390"/>
                  <a:gd name="T32" fmla="*/ 0 w 1646"/>
                  <a:gd name="T33" fmla="*/ 29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3" name="Freeform 60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75 w 259"/>
                  <a:gd name="T1" fmla="*/ 0 h 417"/>
                  <a:gd name="T2" fmla="*/ 259 w 259"/>
                  <a:gd name="T3" fmla="*/ 21 h 417"/>
                  <a:gd name="T4" fmla="*/ 135 w 259"/>
                  <a:gd name="T5" fmla="*/ 241 h 417"/>
                  <a:gd name="T6" fmla="*/ 110 w 259"/>
                  <a:gd name="T7" fmla="*/ 417 h 417"/>
                  <a:gd name="T8" fmla="*/ 0 w 259"/>
                  <a:gd name="T9" fmla="*/ 350 h 417"/>
                  <a:gd name="T10" fmla="*/ 25 w 259"/>
                  <a:gd name="T11" fmla="*/ 80 h 417"/>
                  <a:gd name="T12" fmla="*/ 75 w 259"/>
                  <a:gd name="T13" fmla="*/ 0 h 417"/>
                  <a:gd name="T14" fmla="*/ 75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4" name="Freeform 61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16 h 247"/>
                  <a:gd name="T2" fmla="*/ 174 w 423"/>
                  <a:gd name="T3" fmla="*/ 0 h 247"/>
                  <a:gd name="T4" fmla="*/ 423 w 423"/>
                  <a:gd name="T5" fmla="*/ 201 h 247"/>
                  <a:gd name="T6" fmla="*/ 44 w 423"/>
                  <a:gd name="T7" fmla="*/ 247 h 247"/>
                  <a:gd name="T8" fmla="*/ 0 w 423"/>
                  <a:gd name="T9" fmla="*/ 16 h 247"/>
                  <a:gd name="T10" fmla="*/ 0 w 423"/>
                  <a:gd name="T11" fmla="*/ 16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5" name="Freeform 62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55 w 2378"/>
                  <a:gd name="T1" fmla="*/ 301 h 751"/>
                  <a:gd name="T2" fmla="*/ 129 w 2378"/>
                  <a:gd name="T3" fmla="*/ 450 h 751"/>
                  <a:gd name="T4" fmla="*/ 0 w 2378"/>
                  <a:gd name="T5" fmla="*/ 601 h 751"/>
                  <a:gd name="T6" fmla="*/ 563 w 2378"/>
                  <a:gd name="T7" fmla="*/ 751 h 751"/>
                  <a:gd name="T8" fmla="*/ 1684 w 2378"/>
                  <a:gd name="T9" fmla="*/ 647 h 751"/>
                  <a:gd name="T10" fmla="*/ 1763 w 2378"/>
                  <a:gd name="T11" fmla="*/ 616 h 751"/>
                  <a:gd name="T12" fmla="*/ 1913 w 2378"/>
                  <a:gd name="T13" fmla="*/ 647 h 751"/>
                  <a:gd name="T14" fmla="*/ 2042 w 2378"/>
                  <a:gd name="T15" fmla="*/ 630 h 751"/>
                  <a:gd name="T16" fmla="*/ 2187 w 2378"/>
                  <a:gd name="T17" fmla="*/ 607 h 751"/>
                  <a:gd name="T18" fmla="*/ 2221 w 2378"/>
                  <a:gd name="T19" fmla="*/ 580 h 751"/>
                  <a:gd name="T20" fmla="*/ 2276 w 2378"/>
                  <a:gd name="T21" fmla="*/ 534 h 751"/>
                  <a:gd name="T22" fmla="*/ 2326 w 2378"/>
                  <a:gd name="T23" fmla="*/ 490 h 751"/>
                  <a:gd name="T24" fmla="*/ 2348 w 2378"/>
                  <a:gd name="T25" fmla="*/ 471 h 751"/>
                  <a:gd name="T26" fmla="*/ 2378 w 2378"/>
                  <a:gd name="T27" fmla="*/ 186 h 751"/>
                  <a:gd name="T28" fmla="*/ 2218 w 2378"/>
                  <a:gd name="T29" fmla="*/ 0 h 751"/>
                  <a:gd name="T30" fmla="*/ 1439 w 2378"/>
                  <a:gd name="T31" fmla="*/ 140 h 751"/>
                  <a:gd name="T32" fmla="*/ 155 w 2378"/>
                  <a:gd name="T33" fmla="*/ 301 h 751"/>
                  <a:gd name="T34" fmla="*/ 155 w 2378"/>
                  <a:gd name="T35" fmla="*/ 301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6" name="Freeform 63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15 w 3063"/>
                  <a:gd name="T1" fmla="*/ 29 h 1730"/>
                  <a:gd name="T2" fmla="*/ 134 w 3063"/>
                  <a:gd name="T3" fmla="*/ 0 h 1730"/>
                  <a:gd name="T4" fmla="*/ 205 w 3063"/>
                  <a:gd name="T5" fmla="*/ 184 h 1730"/>
                  <a:gd name="T6" fmla="*/ 306 w 3063"/>
                  <a:gd name="T7" fmla="*/ 212 h 1730"/>
                  <a:gd name="T8" fmla="*/ 880 w 3063"/>
                  <a:gd name="T9" fmla="*/ 630 h 1730"/>
                  <a:gd name="T10" fmla="*/ 669 w 3063"/>
                  <a:gd name="T11" fmla="*/ 680 h 1730"/>
                  <a:gd name="T12" fmla="*/ 809 w 3063"/>
                  <a:gd name="T13" fmla="*/ 936 h 1730"/>
                  <a:gd name="T14" fmla="*/ 1284 w 3063"/>
                  <a:gd name="T15" fmla="*/ 885 h 1730"/>
                  <a:gd name="T16" fmla="*/ 1594 w 3063"/>
                  <a:gd name="T17" fmla="*/ 980 h 1730"/>
                  <a:gd name="T18" fmla="*/ 2453 w 3063"/>
                  <a:gd name="T19" fmla="*/ 705 h 1730"/>
                  <a:gd name="T20" fmla="*/ 2883 w 3063"/>
                  <a:gd name="T21" fmla="*/ 730 h 1730"/>
                  <a:gd name="T22" fmla="*/ 3063 w 3063"/>
                  <a:gd name="T23" fmla="*/ 970 h 1730"/>
                  <a:gd name="T24" fmla="*/ 3014 w 3063"/>
                  <a:gd name="T25" fmla="*/ 1427 h 1730"/>
                  <a:gd name="T26" fmla="*/ 2858 w 3063"/>
                  <a:gd name="T27" fmla="*/ 1555 h 1730"/>
                  <a:gd name="T28" fmla="*/ 2537 w 3063"/>
                  <a:gd name="T29" fmla="*/ 1614 h 1730"/>
                  <a:gd name="T30" fmla="*/ 2388 w 3063"/>
                  <a:gd name="T31" fmla="*/ 1581 h 1730"/>
                  <a:gd name="T32" fmla="*/ 2269 w 3063"/>
                  <a:gd name="T33" fmla="*/ 1620 h 1730"/>
                  <a:gd name="T34" fmla="*/ 1115 w 3063"/>
                  <a:gd name="T35" fmla="*/ 1730 h 1730"/>
                  <a:gd name="T36" fmla="*/ 561 w 3063"/>
                  <a:gd name="T37" fmla="*/ 1594 h 1730"/>
                  <a:gd name="T38" fmla="*/ 964 w 3063"/>
                  <a:gd name="T39" fmla="*/ 1535 h 1730"/>
                  <a:gd name="T40" fmla="*/ 2554 w 3063"/>
                  <a:gd name="T41" fmla="*/ 1409 h 1730"/>
                  <a:gd name="T42" fmla="*/ 2808 w 3063"/>
                  <a:gd name="T43" fmla="*/ 1395 h 1730"/>
                  <a:gd name="T44" fmla="*/ 2908 w 3063"/>
                  <a:gd name="T45" fmla="*/ 1160 h 1730"/>
                  <a:gd name="T46" fmla="*/ 2892 w 3063"/>
                  <a:gd name="T47" fmla="*/ 1133 h 1730"/>
                  <a:gd name="T48" fmla="*/ 2855 w 3063"/>
                  <a:gd name="T49" fmla="*/ 1074 h 1730"/>
                  <a:gd name="T50" fmla="*/ 2834 w 3063"/>
                  <a:gd name="T51" fmla="*/ 1042 h 1730"/>
                  <a:gd name="T52" fmla="*/ 2815 w 3063"/>
                  <a:gd name="T53" fmla="*/ 1012 h 1730"/>
                  <a:gd name="T54" fmla="*/ 2788 w 3063"/>
                  <a:gd name="T55" fmla="*/ 980 h 1730"/>
                  <a:gd name="T56" fmla="*/ 2536 w 3063"/>
                  <a:gd name="T57" fmla="*/ 1006 h 1730"/>
                  <a:gd name="T58" fmla="*/ 2372 w 3063"/>
                  <a:gd name="T59" fmla="*/ 1029 h 1730"/>
                  <a:gd name="T60" fmla="*/ 2298 w 3063"/>
                  <a:gd name="T61" fmla="*/ 1040 h 1730"/>
                  <a:gd name="T62" fmla="*/ 784 w 3063"/>
                  <a:gd name="T63" fmla="*/ 1215 h 1730"/>
                  <a:gd name="T64" fmla="*/ 703 w 3063"/>
                  <a:gd name="T65" fmla="*/ 1237 h 1730"/>
                  <a:gd name="T66" fmla="*/ 0 w 3063"/>
                  <a:gd name="T67" fmla="*/ 119 h 1730"/>
                  <a:gd name="T68" fmla="*/ 459 w 3063"/>
                  <a:gd name="T69" fmla="*/ 710 h 1730"/>
                  <a:gd name="T70" fmla="*/ 15 w 3063"/>
                  <a:gd name="T71" fmla="*/ 29 h 1730"/>
                  <a:gd name="T72" fmla="*/ 15 w 3063"/>
                  <a:gd name="T73" fmla="*/ 29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7" name="Freeform 64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178 h 178"/>
                  <a:gd name="T2" fmla="*/ 423 w 593"/>
                  <a:gd name="T3" fmla="*/ 161 h 178"/>
                  <a:gd name="T4" fmla="*/ 593 w 593"/>
                  <a:gd name="T5" fmla="*/ 142 h 178"/>
                  <a:gd name="T6" fmla="*/ 519 w 593"/>
                  <a:gd name="T7" fmla="*/ 68 h 178"/>
                  <a:gd name="T8" fmla="*/ 546 w 593"/>
                  <a:gd name="T9" fmla="*/ 0 h 178"/>
                  <a:gd name="T10" fmla="*/ 380 w 593"/>
                  <a:gd name="T11" fmla="*/ 29 h 178"/>
                  <a:gd name="T12" fmla="*/ 155 w 593"/>
                  <a:gd name="T13" fmla="*/ 124 h 178"/>
                  <a:gd name="T14" fmla="*/ 0 w 593"/>
                  <a:gd name="T15" fmla="*/ 178 h 178"/>
                  <a:gd name="T16" fmla="*/ 0 w 593"/>
                  <a:gd name="T17" fmla="*/ 178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8" name="Freeform 65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9 w 264"/>
                  <a:gd name="T1" fmla="*/ 420 h 477"/>
                  <a:gd name="T2" fmla="*/ 0 w 264"/>
                  <a:gd name="T3" fmla="*/ 266 h 477"/>
                  <a:gd name="T4" fmla="*/ 59 w 264"/>
                  <a:gd name="T5" fmla="*/ 96 h 477"/>
                  <a:gd name="T6" fmla="*/ 109 w 264"/>
                  <a:gd name="T7" fmla="*/ 0 h 477"/>
                  <a:gd name="T8" fmla="*/ 264 w 264"/>
                  <a:gd name="T9" fmla="*/ 81 h 477"/>
                  <a:gd name="T10" fmla="*/ 214 w 264"/>
                  <a:gd name="T11" fmla="*/ 106 h 477"/>
                  <a:gd name="T12" fmla="*/ 119 w 264"/>
                  <a:gd name="T13" fmla="*/ 131 h 477"/>
                  <a:gd name="T14" fmla="*/ 73 w 264"/>
                  <a:gd name="T15" fmla="*/ 245 h 477"/>
                  <a:gd name="T16" fmla="*/ 73 w 264"/>
                  <a:gd name="T17" fmla="*/ 366 h 477"/>
                  <a:gd name="T18" fmla="*/ 144 w 264"/>
                  <a:gd name="T19" fmla="*/ 477 h 477"/>
                  <a:gd name="T20" fmla="*/ 9 w 264"/>
                  <a:gd name="T21" fmla="*/ 420 h 477"/>
                  <a:gd name="T22" fmla="*/ 9 w 264"/>
                  <a:gd name="T23" fmla="*/ 420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69" name="Freeform 66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297 h 496"/>
                  <a:gd name="T2" fmla="*/ 1110 w 1385"/>
                  <a:gd name="T3" fmla="*/ 0 h 496"/>
                  <a:gd name="T4" fmla="*/ 1255 w 1385"/>
                  <a:gd name="T5" fmla="*/ 31 h 496"/>
                  <a:gd name="T6" fmla="*/ 269 w 1385"/>
                  <a:gd name="T7" fmla="*/ 309 h 496"/>
                  <a:gd name="T8" fmla="*/ 1385 w 1385"/>
                  <a:gd name="T9" fmla="*/ 121 h 496"/>
                  <a:gd name="T10" fmla="*/ 291 w 1385"/>
                  <a:gd name="T11" fmla="*/ 496 h 496"/>
                  <a:gd name="T12" fmla="*/ 0 w 1385"/>
                  <a:gd name="T13" fmla="*/ 297 h 496"/>
                  <a:gd name="T14" fmla="*/ 0 w 1385"/>
                  <a:gd name="T15" fmla="*/ 297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0" name="Freeform 67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44 h 300"/>
                  <a:gd name="T2" fmla="*/ 187 w 595"/>
                  <a:gd name="T3" fmla="*/ 0 h 300"/>
                  <a:gd name="T4" fmla="*/ 428 w 595"/>
                  <a:gd name="T5" fmla="*/ 131 h 300"/>
                  <a:gd name="T6" fmla="*/ 595 w 595"/>
                  <a:gd name="T7" fmla="*/ 251 h 300"/>
                  <a:gd name="T8" fmla="*/ 490 w 595"/>
                  <a:gd name="T9" fmla="*/ 269 h 300"/>
                  <a:gd name="T10" fmla="*/ 375 w 595"/>
                  <a:gd name="T11" fmla="*/ 193 h 300"/>
                  <a:gd name="T12" fmla="*/ 291 w 595"/>
                  <a:gd name="T13" fmla="*/ 109 h 300"/>
                  <a:gd name="T14" fmla="*/ 155 w 595"/>
                  <a:gd name="T15" fmla="*/ 94 h 300"/>
                  <a:gd name="T16" fmla="*/ 140 w 595"/>
                  <a:gd name="T17" fmla="*/ 300 h 300"/>
                  <a:gd name="T18" fmla="*/ 0 w 595"/>
                  <a:gd name="T19" fmla="*/ 44 h 300"/>
                  <a:gd name="T20" fmla="*/ 0 w 595"/>
                  <a:gd name="T21" fmla="*/ 44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1" name="Freeform 68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71 w 452"/>
                  <a:gd name="T1" fmla="*/ 96 h 1211"/>
                  <a:gd name="T2" fmla="*/ 362 w 452"/>
                  <a:gd name="T3" fmla="*/ 0 h 1211"/>
                  <a:gd name="T4" fmla="*/ 452 w 452"/>
                  <a:gd name="T5" fmla="*/ 110 h 1211"/>
                  <a:gd name="T6" fmla="*/ 322 w 452"/>
                  <a:gd name="T7" fmla="*/ 776 h 1211"/>
                  <a:gd name="T8" fmla="*/ 186 w 452"/>
                  <a:gd name="T9" fmla="*/ 896 h 1211"/>
                  <a:gd name="T10" fmla="*/ 182 w 452"/>
                  <a:gd name="T11" fmla="*/ 1211 h 1211"/>
                  <a:gd name="T12" fmla="*/ 71 w 452"/>
                  <a:gd name="T13" fmla="*/ 1086 h 1211"/>
                  <a:gd name="T14" fmla="*/ 49 w 452"/>
                  <a:gd name="T15" fmla="*/ 941 h 1211"/>
                  <a:gd name="T16" fmla="*/ 27 w 452"/>
                  <a:gd name="T17" fmla="*/ 841 h 1211"/>
                  <a:gd name="T18" fmla="*/ 5 w 452"/>
                  <a:gd name="T19" fmla="*/ 794 h 1211"/>
                  <a:gd name="T20" fmla="*/ 0 w 452"/>
                  <a:gd name="T21" fmla="*/ 772 h 1211"/>
                  <a:gd name="T22" fmla="*/ 5 w 452"/>
                  <a:gd name="T23" fmla="*/ 716 h 1211"/>
                  <a:gd name="T24" fmla="*/ 30 w 452"/>
                  <a:gd name="T25" fmla="*/ 549 h 1211"/>
                  <a:gd name="T26" fmla="*/ 61 w 452"/>
                  <a:gd name="T27" fmla="*/ 382 h 1211"/>
                  <a:gd name="T28" fmla="*/ 77 w 452"/>
                  <a:gd name="T29" fmla="*/ 305 h 1211"/>
                  <a:gd name="T30" fmla="*/ 37 w 452"/>
                  <a:gd name="T31" fmla="*/ 121 h 1211"/>
                  <a:gd name="T32" fmla="*/ 71 w 452"/>
                  <a:gd name="T33" fmla="*/ 96 h 1211"/>
                  <a:gd name="T34" fmla="*/ 71 w 452"/>
                  <a:gd name="T35" fmla="*/ 96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2" name="Freeform 69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09 h 1290"/>
                  <a:gd name="T2" fmla="*/ 369 w 474"/>
                  <a:gd name="T3" fmla="*/ 0 h 1290"/>
                  <a:gd name="T4" fmla="*/ 474 w 474"/>
                  <a:gd name="T5" fmla="*/ 214 h 1290"/>
                  <a:gd name="T6" fmla="*/ 310 w 474"/>
                  <a:gd name="T7" fmla="*/ 689 h 1290"/>
                  <a:gd name="T8" fmla="*/ 434 w 474"/>
                  <a:gd name="T9" fmla="*/ 1005 h 1290"/>
                  <a:gd name="T10" fmla="*/ 230 w 474"/>
                  <a:gd name="T11" fmla="*/ 959 h 1290"/>
                  <a:gd name="T12" fmla="*/ 140 w 474"/>
                  <a:gd name="T13" fmla="*/ 1290 h 1290"/>
                  <a:gd name="T14" fmla="*/ 57 w 474"/>
                  <a:gd name="T15" fmla="*/ 1026 h 1290"/>
                  <a:gd name="T16" fmla="*/ 15 w 474"/>
                  <a:gd name="T17" fmla="*/ 779 h 1290"/>
                  <a:gd name="T18" fmla="*/ 90 w 474"/>
                  <a:gd name="T19" fmla="*/ 509 h 1290"/>
                  <a:gd name="T20" fmla="*/ 34 w 474"/>
                  <a:gd name="T21" fmla="*/ 304 h 1290"/>
                  <a:gd name="T22" fmla="*/ 124 w 474"/>
                  <a:gd name="T23" fmla="*/ 214 h 1290"/>
                  <a:gd name="T24" fmla="*/ 230 w 474"/>
                  <a:gd name="T25" fmla="*/ 244 h 1290"/>
                  <a:gd name="T26" fmla="*/ 190 w 474"/>
                  <a:gd name="T27" fmla="*/ 339 h 1290"/>
                  <a:gd name="T28" fmla="*/ 264 w 474"/>
                  <a:gd name="T29" fmla="*/ 390 h 1290"/>
                  <a:gd name="T30" fmla="*/ 115 w 474"/>
                  <a:gd name="T31" fmla="*/ 689 h 1290"/>
                  <a:gd name="T32" fmla="*/ 190 w 474"/>
                  <a:gd name="T33" fmla="*/ 675 h 1290"/>
                  <a:gd name="T34" fmla="*/ 115 w 474"/>
                  <a:gd name="T35" fmla="*/ 900 h 1290"/>
                  <a:gd name="T36" fmla="*/ 214 w 474"/>
                  <a:gd name="T37" fmla="*/ 785 h 1290"/>
                  <a:gd name="T38" fmla="*/ 260 w 474"/>
                  <a:gd name="T39" fmla="*/ 555 h 1290"/>
                  <a:gd name="T40" fmla="*/ 260 w 474"/>
                  <a:gd name="T41" fmla="*/ 484 h 1290"/>
                  <a:gd name="T42" fmla="*/ 339 w 474"/>
                  <a:gd name="T43" fmla="*/ 314 h 1290"/>
                  <a:gd name="T44" fmla="*/ 285 w 474"/>
                  <a:gd name="T45" fmla="*/ 300 h 1290"/>
                  <a:gd name="T46" fmla="*/ 304 w 474"/>
                  <a:gd name="T47" fmla="*/ 170 h 1290"/>
                  <a:gd name="T48" fmla="*/ 180 w 474"/>
                  <a:gd name="T49" fmla="*/ 149 h 1290"/>
                  <a:gd name="T50" fmla="*/ 199 w 474"/>
                  <a:gd name="T51" fmla="*/ 99 h 1290"/>
                  <a:gd name="T52" fmla="*/ 25 w 474"/>
                  <a:gd name="T53" fmla="*/ 195 h 1290"/>
                  <a:gd name="T54" fmla="*/ 0 w 474"/>
                  <a:gd name="T55" fmla="*/ 109 h 1290"/>
                  <a:gd name="T56" fmla="*/ 0 w 474"/>
                  <a:gd name="T57" fmla="*/ 109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3" name="Freeform 70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36 h 686"/>
                  <a:gd name="T2" fmla="*/ 60 w 794"/>
                  <a:gd name="T3" fmla="*/ 40 h 686"/>
                  <a:gd name="T4" fmla="*/ 134 w 794"/>
                  <a:gd name="T5" fmla="*/ 0 h 686"/>
                  <a:gd name="T6" fmla="*/ 144 w 794"/>
                  <a:gd name="T7" fmla="*/ 96 h 686"/>
                  <a:gd name="T8" fmla="*/ 349 w 794"/>
                  <a:gd name="T9" fmla="*/ 291 h 686"/>
                  <a:gd name="T10" fmla="*/ 653 w 794"/>
                  <a:gd name="T11" fmla="*/ 466 h 686"/>
                  <a:gd name="T12" fmla="*/ 794 w 794"/>
                  <a:gd name="T13" fmla="*/ 341 h 686"/>
                  <a:gd name="T14" fmla="*/ 714 w 794"/>
                  <a:gd name="T15" fmla="*/ 686 h 686"/>
                  <a:gd name="T16" fmla="*/ 100 w 794"/>
                  <a:gd name="T17" fmla="*/ 230 h 686"/>
                  <a:gd name="T18" fmla="*/ 20 w 794"/>
                  <a:gd name="T19" fmla="*/ 215 h 686"/>
                  <a:gd name="T20" fmla="*/ 0 w 794"/>
                  <a:gd name="T21" fmla="*/ 136 h 686"/>
                  <a:gd name="T22" fmla="*/ 0 w 794"/>
                  <a:gd name="T23" fmla="*/ 136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4" name="Freeform 71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32 w 902"/>
                  <a:gd name="T1" fmla="*/ 40 h 521"/>
                  <a:gd name="T2" fmla="*/ 0 w 902"/>
                  <a:gd name="T3" fmla="*/ 102 h 521"/>
                  <a:gd name="T4" fmla="*/ 143 w 902"/>
                  <a:gd name="T5" fmla="*/ 121 h 521"/>
                  <a:gd name="T6" fmla="*/ 767 w 902"/>
                  <a:gd name="T7" fmla="*/ 446 h 521"/>
                  <a:gd name="T8" fmla="*/ 812 w 902"/>
                  <a:gd name="T9" fmla="*/ 521 h 521"/>
                  <a:gd name="T10" fmla="*/ 902 w 902"/>
                  <a:gd name="T11" fmla="*/ 435 h 521"/>
                  <a:gd name="T12" fmla="*/ 93 w 902"/>
                  <a:gd name="T13" fmla="*/ 0 h 521"/>
                  <a:gd name="T14" fmla="*/ 32 w 902"/>
                  <a:gd name="T15" fmla="*/ 40 h 521"/>
                  <a:gd name="T16" fmla="*/ 32 w 902"/>
                  <a:gd name="T17" fmla="*/ 40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5" name="Freeform 72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1 w 2259"/>
                  <a:gd name="T1" fmla="*/ 515 h 900"/>
                  <a:gd name="T2" fmla="*/ 90 w 2259"/>
                  <a:gd name="T3" fmla="*/ 655 h 900"/>
                  <a:gd name="T4" fmla="*/ 226 w 2259"/>
                  <a:gd name="T5" fmla="*/ 709 h 900"/>
                  <a:gd name="T6" fmla="*/ 231 w 2259"/>
                  <a:gd name="T7" fmla="*/ 510 h 900"/>
                  <a:gd name="T8" fmla="*/ 321 w 2259"/>
                  <a:gd name="T9" fmla="*/ 284 h 900"/>
                  <a:gd name="T10" fmla="*/ 201 w 2259"/>
                  <a:gd name="T11" fmla="*/ 345 h 900"/>
                  <a:gd name="T12" fmla="*/ 155 w 2259"/>
                  <a:gd name="T13" fmla="*/ 379 h 900"/>
                  <a:gd name="T14" fmla="*/ 141 w 2259"/>
                  <a:gd name="T15" fmla="*/ 315 h 900"/>
                  <a:gd name="T16" fmla="*/ 146 w 2259"/>
                  <a:gd name="T17" fmla="*/ 184 h 900"/>
                  <a:gd name="T18" fmla="*/ 511 w 2259"/>
                  <a:gd name="T19" fmla="*/ 0 h 900"/>
                  <a:gd name="T20" fmla="*/ 504 w 2259"/>
                  <a:gd name="T21" fmla="*/ 233 h 900"/>
                  <a:gd name="T22" fmla="*/ 437 w 2259"/>
                  <a:gd name="T23" fmla="*/ 283 h 900"/>
                  <a:gd name="T24" fmla="*/ 390 w 2259"/>
                  <a:gd name="T25" fmla="*/ 540 h 900"/>
                  <a:gd name="T26" fmla="*/ 481 w 2259"/>
                  <a:gd name="T27" fmla="*/ 730 h 900"/>
                  <a:gd name="T28" fmla="*/ 1885 w 2259"/>
                  <a:gd name="T29" fmla="*/ 305 h 900"/>
                  <a:gd name="T30" fmla="*/ 1780 w 2259"/>
                  <a:gd name="T31" fmla="*/ 100 h 900"/>
                  <a:gd name="T32" fmla="*/ 2259 w 2259"/>
                  <a:gd name="T33" fmla="*/ 299 h 900"/>
                  <a:gd name="T34" fmla="*/ 2179 w 2259"/>
                  <a:gd name="T35" fmla="*/ 355 h 900"/>
                  <a:gd name="T36" fmla="*/ 496 w 2259"/>
                  <a:gd name="T37" fmla="*/ 900 h 900"/>
                  <a:gd name="T38" fmla="*/ 349 w 2259"/>
                  <a:gd name="T39" fmla="*/ 864 h 900"/>
                  <a:gd name="T40" fmla="*/ 46 w 2259"/>
                  <a:gd name="T41" fmla="*/ 740 h 900"/>
                  <a:gd name="T42" fmla="*/ 0 w 2259"/>
                  <a:gd name="T43" fmla="*/ 600 h 900"/>
                  <a:gd name="T44" fmla="*/ 11 w 2259"/>
                  <a:gd name="T45" fmla="*/ 515 h 900"/>
                  <a:gd name="T46" fmla="*/ 11 w 2259"/>
                  <a:gd name="T47" fmla="*/ 515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6" name="Freeform 73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00 w 1340"/>
                  <a:gd name="T1" fmla="*/ 210 h 586"/>
                  <a:gd name="T2" fmla="*/ 634 w 1340"/>
                  <a:gd name="T3" fmla="*/ 0 h 586"/>
                  <a:gd name="T4" fmla="*/ 1340 w 1340"/>
                  <a:gd name="T5" fmla="*/ 170 h 586"/>
                  <a:gd name="T6" fmla="*/ 1208 w 1340"/>
                  <a:gd name="T7" fmla="*/ 256 h 586"/>
                  <a:gd name="T8" fmla="*/ 14 w 1340"/>
                  <a:gd name="T9" fmla="*/ 586 h 586"/>
                  <a:gd name="T10" fmla="*/ 0 w 1340"/>
                  <a:gd name="T11" fmla="*/ 436 h 586"/>
                  <a:gd name="T12" fmla="*/ 100 w 1340"/>
                  <a:gd name="T13" fmla="*/ 210 h 586"/>
                  <a:gd name="T14" fmla="*/ 100 w 1340"/>
                  <a:gd name="T15" fmla="*/ 210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7" name="Freeform 74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45 h 770"/>
                  <a:gd name="T2" fmla="*/ 24 w 1387"/>
                  <a:gd name="T3" fmla="*/ 0 h 770"/>
                  <a:gd name="T4" fmla="*/ 1387 w 1387"/>
                  <a:gd name="T5" fmla="*/ 659 h 770"/>
                  <a:gd name="T6" fmla="*/ 1356 w 1387"/>
                  <a:gd name="T7" fmla="*/ 770 h 770"/>
                  <a:gd name="T8" fmla="*/ 0 w 1387"/>
                  <a:gd name="T9" fmla="*/ 45 h 770"/>
                  <a:gd name="T10" fmla="*/ 0 w 1387"/>
                  <a:gd name="T11" fmla="*/ 4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8" name="Freeform 75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9 w 2793"/>
                  <a:gd name="T1" fmla="*/ 280 h 946"/>
                  <a:gd name="T2" fmla="*/ 1219 w 2793"/>
                  <a:gd name="T3" fmla="*/ 716 h 946"/>
                  <a:gd name="T4" fmla="*/ 1169 w 2793"/>
                  <a:gd name="T5" fmla="*/ 946 h 946"/>
                  <a:gd name="T6" fmla="*/ 1433 w 2793"/>
                  <a:gd name="T7" fmla="*/ 856 h 946"/>
                  <a:gd name="T8" fmla="*/ 1584 w 2793"/>
                  <a:gd name="T9" fmla="*/ 795 h 946"/>
                  <a:gd name="T10" fmla="*/ 1544 w 2793"/>
                  <a:gd name="T11" fmla="*/ 590 h 946"/>
                  <a:gd name="T12" fmla="*/ 1928 w 2793"/>
                  <a:gd name="T13" fmla="*/ 441 h 946"/>
                  <a:gd name="T14" fmla="*/ 2003 w 2793"/>
                  <a:gd name="T15" fmla="*/ 586 h 946"/>
                  <a:gd name="T16" fmla="*/ 1959 w 2793"/>
                  <a:gd name="T17" fmla="*/ 835 h 946"/>
                  <a:gd name="T18" fmla="*/ 2498 w 2793"/>
                  <a:gd name="T19" fmla="*/ 574 h 946"/>
                  <a:gd name="T20" fmla="*/ 2648 w 2793"/>
                  <a:gd name="T21" fmla="*/ 586 h 946"/>
                  <a:gd name="T22" fmla="*/ 2793 w 2793"/>
                  <a:gd name="T23" fmla="*/ 310 h 946"/>
                  <a:gd name="T24" fmla="*/ 2778 w 2793"/>
                  <a:gd name="T25" fmla="*/ 106 h 946"/>
                  <a:gd name="T26" fmla="*/ 2588 w 2793"/>
                  <a:gd name="T27" fmla="*/ 0 h 946"/>
                  <a:gd name="T28" fmla="*/ 1194 w 2793"/>
                  <a:gd name="T29" fmla="*/ 435 h 946"/>
                  <a:gd name="T30" fmla="*/ 1089 w 2793"/>
                  <a:gd name="T31" fmla="*/ 490 h 946"/>
                  <a:gd name="T32" fmla="*/ 0 w 2793"/>
                  <a:gd name="T33" fmla="*/ 115 h 946"/>
                  <a:gd name="T34" fmla="*/ 9 w 2793"/>
                  <a:gd name="T35" fmla="*/ 280 h 946"/>
                  <a:gd name="T36" fmla="*/ 9 w 2793"/>
                  <a:gd name="T37" fmla="*/ 280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79" name="Freeform 76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16 h 1267"/>
                  <a:gd name="T2" fmla="*/ 1490 w 2984"/>
                  <a:gd name="T3" fmla="*/ 0 h 1267"/>
                  <a:gd name="T4" fmla="*/ 2284 w 2984"/>
                  <a:gd name="T5" fmla="*/ 170 h 1267"/>
                  <a:gd name="T6" fmla="*/ 991 w 2984"/>
                  <a:gd name="T7" fmla="*/ 481 h 1267"/>
                  <a:gd name="T8" fmla="*/ 1291 w 2984"/>
                  <a:gd name="T9" fmla="*/ 586 h 1267"/>
                  <a:gd name="T10" fmla="*/ 2598 w 2984"/>
                  <a:gd name="T11" fmla="*/ 266 h 1267"/>
                  <a:gd name="T12" fmla="*/ 2731 w 2984"/>
                  <a:gd name="T13" fmla="*/ 213 h 1267"/>
                  <a:gd name="T14" fmla="*/ 2904 w 2984"/>
                  <a:gd name="T15" fmla="*/ 306 h 1267"/>
                  <a:gd name="T16" fmla="*/ 2979 w 2984"/>
                  <a:gd name="T17" fmla="*/ 421 h 1267"/>
                  <a:gd name="T18" fmla="*/ 2984 w 2984"/>
                  <a:gd name="T19" fmla="*/ 741 h 1267"/>
                  <a:gd name="T20" fmla="*/ 2824 w 2984"/>
                  <a:gd name="T21" fmla="*/ 957 h 1267"/>
                  <a:gd name="T22" fmla="*/ 2674 w 2984"/>
                  <a:gd name="T23" fmla="*/ 967 h 1267"/>
                  <a:gd name="T24" fmla="*/ 2649 w 2984"/>
                  <a:gd name="T25" fmla="*/ 1032 h 1267"/>
                  <a:gd name="T26" fmla="*/ 2514 w 2984"/>
                  <a:gd name="T27" fmla="*/ 1097 h 1267"/>
                  <a:gd name="T28" fmla="*/ 2349 w 2984"/>
                  <a:gd name="T29" fmla="*/ 1147 h 1267"/>
                  <a:gd name="T30" fmla="*/ 2119 w 2984"/>
                  <a:gd name="T31" fmla="*/ 1267 h 1267"/>
                  <a:gd name="T32" fmla="*/ 2135 w 2984"/>
                  <a:gd name="T33" fmla="*/ 1206 h 1267"/>
                  <a:gd name="T34" fmla="*/ 2209 w 2984"/>
                  <a:gd name="T35" fmla="*/ 1026 h 1267"/>
                  <a:gd name="T36" fmla="*/ 2759 w 2984"/>
                  <a:gd name="T37" fmla="*/ 806 h 1267"/>
                  <a:gd name="T38" fmla="*/ 2864 w 2984"/>
                  <a:gd name="T39" fmla="*/ 676 h 1267"/>
                  <a:gd name="T40" fmla="*/ 2835 w 2984"/>
                  <a:gd name="T41" fmla="*/ 446 h 1267"/>
                  <a:gd name="T42" fmla="*/ 2759 w 2984"/>
                  <a:gd name="T43" fmla="*/ 403 h 1267"/>
                  <a:gd name="T44" fmla="*/ 1375 w 2984"/>
                  <a:gd name="T45" fmla="*/ 787 h 1267"/>
                  <a:gd name="T46" fmla="*/ 0 w 2984"/>
                  <a:gd name="T47" fmla="*/ 316 h 1267"/>
                  <a:gd name="T48" fmla="*/ 0 w 2984"/>
                  <a:gd name="T49" fmla="*/ 316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0" name="Freeform 77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09 w 1534"/>
                  <a:gd name="T1" fmla="*/ 236 h 781"/>
                  <a:gd name="T2" fmla="*/ 1419 w 1534"/>
                  <a:gd name="T3" fmla="*/ 0 h 781"/>
                  <a:gd name="T4" fmla="*/ 1408 w 1534"/>
                  <a:gd name="T5" fmla="*/ 137 h 781"/>
                  <a:gd name="T6" fmla="*/ 1423 w 1534"/>
                  <a:gd name="T7" fmla="*/ 251 h 781"/>
                  <a:gd name="T8" fmla="*/ 1534 w 1534"/>
                  <a:gd name="T9" fmla="*/ 331 h 781"/>
                  <a:gd name="T10" fmla="*/ 115 w 1534"/>
                  <a:gd name="T11" fmla="*/ 781 h 781"/>
                  <a:gd name="T12" fmla="*/ 40 w 1534"/>
                  <a:gd name="T13" fmla="*/ 741 h 781"/>
                  <a:gd name="T14" fmla="*/ 0 w 1534"/>
                  <a:gd name="T15" fmla="*/ 611 h 781"/>
                  <a:gd name="T16" fmla="*/ 55 w 1534"/>
                  <a:gd name="T17" fmla="*/ 345 h 781"/>
                  <a:gd name="T18" fmla="*/ 109 w 1534"/>
                  <a:gd name="T19" fmla="*/ 316 h 781"/>
                  <a:gd name="T20" fmla="*/ 245 w 1534"/>
                  <a:gd name="T21" fmla="*/ 586 h 781"/>
                  <a:gd name="T22" fmla="*/ 316 w 1534"/>
                  <a:gd name="T23" fmla="*/ 648 h 781"/>
                  <a:gd name="T24" fmla="*/ 325 w 1534"/>
                  <a:gd name="T25" fmla="*/ 410 h 781"/>
                  <a:gd name="T26" fmla="*/ 409 w 1534"/>
                  <a:gd name="T27" fmla="*/ 331 h 781"/>
                  <a:gd name="T28" fmla="*/ 577 w 1534"/>
                  <a:gd name="T29" fmla="*/ 387 h 781"/>
                  <a:gd name="T30" fmla="*/ 509 w 1534"/>
                  <a:gd name="T31" fmla="*/ 236 h 781"/>
                  <a:gd name="T32" fmla="*/ 509 w 1534"/>
                  <a:gd name="T33" fmla="*/ 23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1" name="Freeform 78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29 h 264"/>
                  <a:gd name="T2" fmla="*/ 310 w 468"/>
                  <a:gd name="T3" fmla="*/ 199 h 264"/>
                  <a:gd name="T4" fmla="*/ 294 w 468"/>
                  <a:gd name="T5" fmla="*/ 264 h 264"/>
                  <a:gd name="T6" fmla="*/ 434 w 468"/>
                  <a:gd name="T7" fmla="*/ 210 h 264"/>
                  <a:gd name="T8" fmla="*/ 468 w 468"/>
                  <a:gd name="T9" fmla="*/ 0 h 264"/>
                  <a:gd name="T10" fmla="*/ 0 w 468"/>
                  <a:gd name="T11" fmla="*/ 229 h 264"/>
                  <a:gd name="T12" fmla="*/ 0 w 468"/>
                  <a:gd name="T13" fmla="*/ 229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2" name="Freeform 79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25 w 3069"/>
                  <a:gd name="T1" fmla="*/ 281 h 1082"/>
                  <a:gd name="T2" fmla="*/ 0 w 3069"/>
                  <a:gd name="T3" fmla="*/ 384 h 1082"/>
                  <a:gd name="T4" fmla="*/ 272 w 3069"/>
                  <a:gd name="T5" fmla="*/ 520 h 1082"/>
                  <a:gd name="T6" fmla="*/ 306 w 3069"/>
                  <a:gd name="T7" fmla="*/ 647 h 1082"/>
                  <a:gd name="T8" fmla="*/ 313 w 3069"/>
                  <a:gd name="T9" fmla="*/ 757 h 1082"/>
                  <a:gd name="T10" fmla="*/ 279 w 3069"/>
                  <a:gd name="T11" fmla="*/ 886 h 1082"/>
                  <a:gd name="T12" fmla="*/ 365 w 3069"/>
                  <a:gd name="T13" fmla="*/ 775 h 1082"/>
                  <a:gd name="T14" fmla="*/ 407 w 3069"/>
                  <a:gd name="T15" fmla="*/ 647 h 1082"/>
                  <a:gd name="T16" fmla="*/ 399 w 3069"/>
                  <a:gd name="T17" fmla="*/ 554 h 1082"/>
                  <a:gd name="T18" fmla="*/ 1436 w 3069"/>
                  <a:gd name="T19" fmla="*/ 920 h 1082"/>
                  <a:gd name="T20" fmla="*/ 2915 w 3069"/>
                  <a:gd name="T21" fmla="*/ 425 h 1082"/>
                  <a:gd name="T22" fmla="*/ 2958 w 3069"/>
                  <a:gd name="T23" fmla="*/ 554 h 1082"/>
                  <a:gd name="T24" fmla="*/ 2958 w 3069"/>
                  <a:gd name="T25" fmla="*/ 698 h 1082"/>
                  <a:gd name="T26" fmla="*/ 2856 w 3069"/>
                  <a:gd name="T27" fmla="*/ 825 h 1082"/>
                  <a:gd name="T28" fmla="*/ 2371 w 3069"/>
                  <a:gd name="T29" fmla="*/ 1026 h 1082"/>
                  <a:gd name="T30" fmla="*/ 2345 w 3069"/>
                  <a:gd name="T31" fmla="*/ 1082 h 1082"/>
                  <a:gd name="T32" fmla="*/ 2908 w 3069"/>
                  <a:gd name="T33" fmla="*/ 868 h 1082"/>
                  <a:gd name="T34" fmla="*/ 3019 w 3069"/>
                  <a:gd name="T35" fmla="*/ 791 h 1082"/>
                  <a:gd name="T36" fmla="*/ 3069 w 3069"/>
                  <a:gd name="T37" fmla="*/ 664 h 1082"/>
                  <a:gd name="T38" fmla="*/ 3053 w 3069"/>
                  <a:gd name="T39" fmla="*/ 493 h 1082"/>
                  <a:gd name="T40" fmla="*/ 2976 w 3069"/>
                  <a:gd name="T41" fmla="*/ 400 h 1082"/>
                  <a:gd name="T42" fmla="*/ 2899 w 3069"/>
                  <a:gd name="T43" fmla="*/ 366 h 1082"/>
                  <a:gd name="T44" fmla="*/ 2695 w 3069"/>
                  <a:gd name="T45" fmla="*/ 459 h 1082"/>
                  <a:gd name="T46" fmla="*/ 1470 w 3069"/>
                  <a:gd name="T47" fmla="*/ 748 h 1082"/>
                  <a:gd name="T48" fmla="*/ 282 w 3069"/>
                  <a:gd name="T49" fmla="*/ 381 h 1082"/>
                  <a:gd name="T50" fmla="*/ 1402 w 3069"/>
                  <a:gd name="T51" fmla="*/ 809 h 1082"/>
                  <a:gd name="T52" fmla="*/ 1402 w 3069"/>
                  <a:gd name="T53" fmla="*/ 852 h 1082"/>
                  <a:gd name="T54" fmla="*/ 50 w 3069"/>
                  <a:gd name="T55" fmla="*/ 357 h 1082"/>
                  <a:gd name="T56" fmla="*/ 93 w 3069"/>
                  <a:gd name="T57" fmla="*/ 315 h 1082"/>
                  <a:gd name="T58" fmla="*/ 1597 w 3069"/>
                  <a:gd name="T59" fmla="*/ 43 h 1082"/>
                  <a:gd name="T60" fmla="*/ 2334 w 3069"/>
                  <a:gd name="T61" fmla="*/ 179 h 1082"/>
                  <a:gd name="T62" fmla="*/ 1556 w 3069"/>
                  <a:gd name="T63" fmla="*/ 0 h 1082"/>
                  <a:gd name="T64" fmla="*/ 25 w 3069"/>
                  <a:gd name="T65" fmla="*/ 281 h 1082"/>
                  <a:gd name="T66" fmla="*/ 25 w 3069"/>
                  <a:gd name="T67" fmla="*/ 28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3" name="Freeform 80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21 w 1894"/>
                  <a:gd name="T1" fmla="*/ 0 h 960"/>
                  <a:gd name="T2" fmla="*/ 28 w 1894"/>
                  <a:gd name="T3" fmla="*/ 105 h 960"/>
                  <a:gd name="T4" fmla="*/ 0 w 1894"/>
                  <a:gd name="T5" fmla="*/ 211 h 960"/>
                  <a:gd name="T6" fmla="*/ 1441 w 1894"/>
                  <a:gd name="T7" fmla="*/ 960 h 960"/>
                  <a:gd name="T8" fmla="*/ 1840 w 1894"/>
                  <a:gd name="T9" fmla="*/ 760 h 960"/>
                  <a:gd name="T10" fmla="*/ 1894 w 1894"/>
                  <a:gd name="T11" fmla="*/ 626 h 960"/>
                  <a:gd name="T12" fmla="*/ 1451 w 1894"/>
                  <a:gd name="T13" fmla="*/ 799 h 960"/>
                  <a:gd name="T14" fmla="*/ 449 w 1894"/>
                  <a:gd name="T15" fmla="*/ 338 h 960"/>
                  <a:gd name="T16" fmla="*/ 1401 w 1894"/>
                  <a:gd name="T17" fmla="*/ 831 h 960"/>
                  <a:gd name="T18" fmla="*/ 1423 w 1894"/>
                  <a:gd name="T19" fmla="*/ 904 h 960"/>
                  <a:gd name="T20" fmla="*/ 89 w 1894"/>
                  <a:gd name="T21" fmla="*/ 211 h 960"/>
                  <a:gd name="T22" fmla="*/ 77 w 1894"/>
                  <a:gd name="T23" fmla="*/ 149 h 960"/>
                  <a:gd name="T24" fmla="*/ 316 w 1894"/>
                  <a:gd name="T25" fmla="*/ 55 h 960"/>
                  <a:gd name="T26" fmla="*/ 321 w 1894"/>
                  <a:gd name="T27" fmla="*/ 0 h 960"/>
                  <a:gd name="T28" fmla="*/ 321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4" name="Freeform 81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83 h 584"/>
                  <a:gd name="T2" fmla="*/ 1082 w 1584"/>
                  <a:gd name="T3" fmla="*/ 584 h 584"/>
                  <a:gd name="T4" fmla="*/ 1584 w 1584"/>
                  <a:gd name="T5" fmla="*/ 378 h 584"/>
                  <a:gd name="T6" fmla="*/ 1584 w 1584"/>
                  <a:gd name="T7" fmla="*/ 335 h 584"/>
                  <a:gd name="T8" fmla="*/ 1200 w 1584"/>
                  <a:gd name="T9" fmla="*/ 483 h 584"/>
                  <a:gd name="T10" fmla="*/ 1255 w 1584"/>
                  <a:gd name="T11" fmla="*/ 360 h 584"/>
                  <a:gd name="T12" fmla="*/ 1448 w 1584"/>
                  <a:gd name="T13" fmla="*/ 282 h 584"/>
                  <a:gd name="T14" fmla="*/ 1239 w 1584"/>
                  <a:gd name="T15" fmla="*/ 306 h 584"/>
                  <a:gd name="T16" fmla="*/ 1227 w 1584"/>
                  <a:gd name="T17" fmla="*/ 171 h 584"/>
                  <a:gd name="T18" fmla="*/ 1156 w 1584"/>
                  <a:gd name="T19" fmla="*/ 22 h 584"/>
                  <a:gd name="T20" fmla="*/ 1106 w 1584"/>
                  <a:gd name="T21" fmla="*/ 56 h 584"/>
                  <a:gd name="T22" fmla="*/ 1167 w 1584"/>
                  <a:gd name="T23" fmla="*/ 171 h 584"/>
                  <a:gd name="T24" fmla="*/ 662 w 1584"/>
                  <a:gd name="T25" fmla="*/ 0 h 584"/>
                  <a:gd name="T26" fmla="*/ 1167 w 1584"/>
                  <a:gd name="T27" fmla="*/ 249 h 584"/>
                  <a:gd name="T28" fmla="*/ 1181 w 1584"/>
                  <a:gd name="T29" fmla="*/ 325 h 584"/>
                  <a:gd name="T30" fmla="*/ 1141 w 1584"/>
                  <a:gd name="T31" fmla="*/ 418 h 584"/>
                  <a:gd name="T32" fmla="*/ 358 w 1584"/>
                  <a:gd name="T33" fmla="*/ 111 h 584"/>
                  <a:gd name="T34" fmla="*/ 1137 w 1584"/>
                  <a:gd name="T35" fmla="*/ 466 h 584"/>
                  <a:gd name="T36" fmla="*/ 1082 w 1584"/>
                  <a:gd name="T37" fmla="*/ 540 h 584"/>
                  <a:gd name="T38" fmla="*/ 0 w 1584"/>
                  <a:gd name="T39" fmla="*/ 83 h 584"/>
                  <a:gd name="T40" fmla="*/ 0 w 1584"/>
                  <a:gd name="T41" fmla="*/ 83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5" name="Freeform 82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378 h 1460"/>
                  <a:gd name="T2" fmla="*/ 411 w 1109"/>
                  <a:gd name="T3" fmla="*/ 256 h 1460"/>
                  <a:gd name="T4" fmla="*/ 1109 w 1109"/>
                  <a:gd name="T5" fmla="*/ 0 h 1460"/>
                  <a:gd name="T6" fmla="*/ 626 w 1109"/>
                  <a:gd name="T7" fmla="*/ 245 h 1460"/>
                  <a:gd name="T8" fmla="*/ 709 w 1109"/>
                  <a:gd name="T9" fmla="*/ 346 h 1460"/>
                  <a:gd name="T10" fmla="*/ 709 w 1109"/>
                  <a:gd name="T11" fmla="*/ 467 h 1460"/>
                  <a:gd name="T12" fmla="*/ 643 w 1109"/>
                  <a:gd name="T13" fmla="*/ 672 h 1460"/>
                  <a:gd name="T14" fmla="*/ 554 w 1109"/>
                  <a:gd name="T15" fmla="*/ 895 h 1460"/>
                  <a:gd name="T16" fmla="*/ 550 w 1109"/>
                  <a:gd name="T17" fmla="*/ 1016 h 1460"/>
                  <a:gd name="T18" fmla="*/ 632 w 1109"/>
                  <a:gd name="T19" fmla="*/ 1199 h 1460"/>
                  <a:gd name="T20" fmla="*/ 510 w 1109"/>
                  <a:gd name="T21" fmla="*/ 1055 h 1460"/>
                  <a:gd name="T22" fmla="*/ 494 w 1109"/>
                  <a:gd name="T23" fmla="*/ 899 h 1460"/>
                  <a:gd name="T24" fmla="*/ 588 w 1109"/>
                  <a:gd name="T25" fmla="*/ 639 h 1460"/>
                  <a:gd name="T26" fmla="*/ 660 w 1109"/>
                  <a:gd name="T27" fmla="*/ 450 h 1460"/>
                  <a:gd name="T28" fmla="*/ 550 w 1109"/>
                  <a:gd name="T29" fmla="*/ 251 h 1460"/>
                  <a:gd name="T30" fmla="*/ 244 w 1109"/>
                  <a:gd name="T31" fmla="*/ 368 h 1460"/>
                  <a:gd name="T32" fmla="*/ 272 w 1109"/>
                  <a:gd name="T33" fmla="*/ 428 h 1460"/>
                  <a:gd name="T34" fmla="*/ 294 w 1109"/>
                  <a:gd name="T35" fmla="*/ 583 h 1460"/>
                  <a:gd name="T36" fmla="*/ 266 w 1109"/>
                  <a:gd name="T37" fmla="*/ 760 h 1460"/>
                  <a:gd name="T38" fmla="*/ 222 w 1109"/>
                  <a:gd name="T39" fmla="*/ 933 h 1460"/>
                  <a:gd name="T40" fmla="*/ 206 w 1109"/>
                  <a:gd name="T41" fmla="*/ 1110 h 1460"/>
                  <a:gd name="T42" fmla="*/ 256 w 1109"/>
                  <a:gd name="T43" fmla="*/ 1283 h 1460"/>
                  <a:gd name="T44" fmla="*/ 371 w 1109"/>
                  <a:gd name="T45" fmla="*/ 1460 h 1460"/>
                  <a:gd name="T46" fmla="*/ 250 w 1109"/>
                  <a:gd name="T47" fmla="*/ 1387 h 1460"/>
                  <a:gd name="T48" fmla="*/ 167 w 1109"/>
                  <a:gd name="T49" fmla="*/ 1199 h 1460"/>
                  <a:gd name="T50" fmla="*/ 150 w 1109"/>
                  <a:gd name="T51" fmla="*/ 989 h 1460"/>
                  <a:gd name="T52" fmla="*/ 212 w 1109"/>
                  <a:gd name="T53" fmla="*/ 716 h 1460"/>
                  <a:gd name="T54" fmla="*/ 234 w 1109"/>
                  <a:gd name="T55" fmla="*/ 551 h 1460"/>
                  <a:gd name="T56" fmla="*/ 150 w 1109"/>
                  <a:gd name="T57" fmla="*/ 390 h 1460"/>
                  <a:gd name="T58" fmla="*/ 0 w 1109"/>
                  <a:gd name="T59" fmla="*/ 378 h 1460"/>
                  <a:gd name="T60" fmla="*/ 0 w 1109"/>
                  <a:gd name="T61" fmla="*/ 378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6" name="Freeform 83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27 w 288"/>
                  <a:gd name="T1" fmla="*/ 344 h 344"/>
                  <a:gd name="T2" fmla="*/ 0 w 288"/>
                  <a:gd name="T3" fmla="*/ 161 h 344"/>
                  <a:gd name="T4" fmla="*/ 73 w 288"/>
                  <a:gd name="T5" fmla="*/ 0 h 344"/>
                  <a:gd name="T6" fmla="*/ 139 w 288"/>
                  <a:gd name="T7" fmla="*/ 6 h 344"/>
                  <a:gd name="T8" fmla="*/ 288 w 288"/>
                  <a:gd name="T9" fmla="*/ 83 h 344"/>
                  <a:gd name="T10" fmla="*/ 111 w 288"/>
                  <a:gd name="T11" fmla="*/ 66 h 344"/>
                  <a:gd name="T12" fmla="*/ 49 w 288"/>
                  <a:gd name="T13" fmla="*/ 167 h 344"/>
                  <a:gd name="T14" fmla="*/ 27 w 288"/>
                  <a:gd name="T15" fmla="*/ 344 h 344"/>
                  <a:gd name="T16" fmla="*/ 27 w 288"/>
                  <a:gd name="T17" fmla="*/ 344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7" name="Freeform 84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66 w 908"/>
                  <a:gd name="T1" fmla="*/ 949 h 1082"/>
                  <a:gd name="T2" fmla="*/ 576 w 908"/>
                  <a:gd name="T3" fmla="*/ 716 h 1082"/>
                  <a:gd name="T4" fmla="*/ 695 w 908"/>
                  <a:gd name="T5" fmla="*/ 703 h 1082"/>
                  <a:gd name="T6" fmla="*/ 781 w 908"/>
                  <a:gd name="T7" fmla="*/ 621 h 1082"/>
                  <a:gd name="T8" fmla="*/ 859 w 908"/>
                  <a:gd name="T9" fmla="*/ 428 h 1082"/>
                  <a:gd name="T10" fmla="*/ 825 w 908"/>
                  <a:gd name="T11" fmla="*/ 161 h 1082"/>
                  <a:gd name="T12" fmla="*/ 700 w 908"/>
                  <a:gd name="T13" fmla="*/ 52 h 1082"/>
                  <a:gd name="T14" fmla="*/ 478 w 908"/>
                  <a:gd name="T15" fmla="*/ 124 h 1082"/>
                  <a:gd name="T16" fmla="*/ 661 w 908"/>
                  <a:gd name="T17" fmla="*/ 0 h 1082"/>
                  <a:gd name="T18" fmla="*/ 781 w 908"/>
                  <a:gd name="T19" fmla="*/ 40 h 1082"/>
                  <a:gd name="T20" fmla="*/ 881 w 908"/>
                  <a:gd name="T21" fmla="*/ 151 h 1082"/>
                  <a:gd name="T22" fmla="*/ 908 w 908"/>
                  <a:gd name="T23" fmla="*/ 372 h 1082"/>
                  <a:gd name="T24" fmla="*/ 897 w 908"/>
                  <a:gd name="T25" fmla="*/ 527 h 1082"/>
                  <a:gd name="T26" fmla="*/ 794 w 908"/>
                  <a:gd name="T27" fmla="*/ 723 h 1082"/>
                  <a:gd name="T28" fmla="*/ 726 w 908"/>
                  <a:gd name="T29" fmla="*/ 765 h 1082"/>
                  <a:gd name="T30" fmla="*/ 604 w 908"/>
                  <a:gd name="T31" fmla="*/ 760 h 1082"/>
                  <a:gd name="T32" fmla="*/ 0 w 908"/>
                  <a:gd name="T33" fmla="*/ 1082 h 1082"/>
                  <a:gd name="T34" fmla="*/ 66 w 908"/>
                  <a:gd name="T35" fmla="*/ 949 h 1082"/>
                  <a:gd name="T36" fmla="*/ 66 w 908"/>
                  <a:gd name="T37" fmla="*/ 949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8" name="Freeform 85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44 w 3257"/>
                  <a:gd name="T1" fmla="*/ 0 h 1259"/>
                  <a:gd name="T2" fmla="*/ 0 w 3257"/>
                  <a:gd name="T3" fmla="*/ 99 h 1259"/>
                  <a:gd name="T4" fmla="*/ 5 w 3257"/>
                  <a:gd name="T5" fmla="*/ 321 h 1259"/>
                  <a:gd name="T6" fmla="*/ 66 w 3257"/>
                  <a:gd name="T7" fmla="*/ 448 h 1259"/>
                  <a:gd name="T8" fmla="*/ 166 w 3257"/>
                  <a:gd name="T9" fmla="*/ 482 h 1259"/>
                  <a:gd name="T10" fmla="*/ 338 w 3257"/>
                  <a:gd name="T11" fmla="*/ 625 h 1259"/>
                  <a:gd name="T12" fmla="*/ 758 w 3257"/>
                  <a:gd name="T13" fmla="*/ 915 h 1259"/>
                  <a:gd name="T14" fmla="*/ 853 w 3257"/>
                  <a:gd name="T15" fmla="*/ 931 h 1259"/>
                  <a:gd name="T16" fmla="*/ 974 w 3257"/>
                  <a:gd name="T17" fmla="*/ 997 h 1259"/>
                  <a:gd name="T18" fmla="*/ 1014 w 3257"/>
                  <a:gd name="T19" fmla="*/ 1076 h 1259"/>
                  <a:gd name="T20" fmla="*/ 1334 w 3257"/>
                  <a:gd name="T21" fmla="*/ 1242 h 1259"/>
                  <a:gd name="T22" fmla="*/ 1468 w 3257"/>
                  <a:gd name="T23" fmla="*/ 1259 h 1259"/>
                  <a:gd name="T24" fmla="*/ 3257 w 3257"/>
                  <a:gd name="T25" fmla="*/ 698 h 1259"/>
                  <a:gd name="T26" fmla="*/ 3241 w 3257"/>
                  <a:gd name="T27" fmla="*/ 577 h 1259"/>
                  <a:gd name="T28" fmla="*/ 2764 w 3257"/>
                  <a:gd name="T29" fmla="*/ 426 h 1259"/>
                  <a:gd name="T30" fmla="*/ 3207 w 3257"/>
                  <a:gd name="T31" fmla="*/ 621 h 1259"/>
                  <a:gd name="T32" fmla="*/ 1446 w 3257"/>
                  <a:gd name="T33" fmla="*/ 1174 h 1259"/>
                  <a:gd name="T34" fmla="*/ 1334 w 3257"/>
                  <a:gd name="T35" fmla="*/ 1076 h 1259"/>
                  <a:gd name="T36" fmla="*/ 1279 w 3257"/>
                  <a:gd name="T37" fmla="*/ 931 h 1259"/>
                  <a:gd name="T38" fmla="*/ 1324 w 3257"/>
                  <a:gd name="T39" fmla="*/ 648 h 1259"/>
                  <a:gd name="T40" fmla="*/ 1245 w 3257"/>
                  <a:gd name="T41" fmla="*/ 786 h 1259"/>
                  <a:gd name="T42" fmla="*/ 1229 w 3257"/>
                  <a:gd name="T43" fmla="*/ 931 h 1259"/>
                  <a:gd name="T44" fmla="*/ 1279 w 3257"/>
                  <a:gd name="T45" fmla="*/ 1114 h 1259"/>
                  <a:gd name="T46" fmla="*/ 1324 w 3257"/>
                  <a:gd name="T47" fmla="*/ 1174 h 1259"/>
                  <a:gd name="T48" fmla="*/ 1064 w 3257"/>
                  <a:gd name="T49" fmla="*/ 1048 h 1259"/>
                  <a:gd name="T50" fmla="*/ 1014 w 3257"/>
                  <a:gd name="T51" fmla="*/ 925 h 1259"/>
                  <a:gd name="T52" fmla="*/ 1002 w 3257"/>
                  <a:gd name="T53" fmla="*/ 742 h 1259"/>
                  <a:gd name="T54" fmla="*/ 1036 w 3257"/>
                  <a:gd name="T55" fmla="*/ 615 h 1259"/>
                  <a:gd name="T56" fmla="*/ 974 w 3257"/>
                  <a:gd name="T57" fmla="*/ 710 h 1259"/>
                  <a:gd name="T58" fmla="*/ 952 w 3257"/>
                  <a:gd name="T59" fmla="*/ 842 h 1259"/>
                  <a:gd name="T60" fmla="*/ 941 w 3257"/>
                  <a:gd name="T61" fmla="*/ 921 h 1259"/>
                  <a:gd name="T62" fmla="*/ 847 w 3257"/>
                  <a:gd name="T63" fmla="*/ 859 h 1259"/>
                  <a:gd name="T64" fmla="*/ 831 w 3257"/>
                  <a:gd name="T65" fmla="*/ 698 h 1259"/>
                  <a:gd name="T66" fmla="*/ 881 w 3257"/>
                  <a:gd name="T67" fmla="*/ 510 h 1259"/>
                  <a:gd name="T68" fmla="*/ 820 w 3257"/>
                  <a:gd name="T69" fmla="*/ 593 h 1259"/>
                  <a:gd name="T70" fmla="*/ 776 w 3257"/>
                  <a:gd name="T71" fmla="*/ 720 h 1259"/>
                  <a:gd name="T72" fmla="*/ 776 w 3257"/>
                  <a:gd name="T73" fmla="*/ 853 h 1259"/>
                  <a:gd name="T74" fmla="*/ 183 w 3257"/>
                  <a:gd name="T75" fmla="*/ 442 h 1259"/>
                  <a:gd name="T76" fmla="*/ 177 w 3257"/>
                  <a:gd name="T77" fmla="*/ 321 h 1259"/>
                  <a:gd name="T78" fmla="*/ 183 w 3257"/>
                  <a:gd name="T79" fmla="*/ 221 h 1259"/>
                  <a:gd name="T80" fmla="*/ 132 w 3257"/>
                  <a:gd name="T81" fmla="*/ 287 h 1259"/>
                  <a:gd name="T82" fmla="*/ 104 w 3257"/>
                  <a:gd name="T83" fmla="*/ 394 h 1259"/>
                  <a:gd name="T84" fmla="*/ 44 w 3257"/>
                  <a:gd name="T85" fmla="*/ 282 h 1259"/>
                  <a:gd name="T86" fmla="*/ 44 w 3257"/>
                  <a:gd name="T87" fmla="*/ 121 h 1259"/>
                  <a:gd name="T88" fmla="*/ 149 w 3257"/>
                  <a:gd name="T89" fmla="*/ 54 h 1259"/>
                  <a:gd name="T90" fmla="*/ 44 w 3257"/>
                  <a:gd name="T91" fmla="*/ 0 h 1259"/>
                  <a:gd name="T92" fmla="*/ 44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89" name="Freeform 86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45 w 300"/>
                  <a:gd name="T1" fmla="*/ 0 h 454"/>
                  <a:gd name="T2" fmla="*/ 78 w 300"/>
                  <a:gd name="T3" fmla="*/ 50 h 454"/>
                  <a:gd name="T4" fmla="*/ 46 w 300"/>
                  <a:gd name="T5" fmla="*/ 138 h 454"/>
                  <a:gd name="T6" fmla="*/ 0 w 300"/>
                  <a:gd name="T7" fmla="*/ 350 h 454"/>
                  <a:gd name="T8" fmla="*/ 46 w 300"/>
                  <a:gd name="T9" fmla="*/ 454 h 454"/>
                  <a:gd name="T10" fmla="*/ 300 w 300"/>
                  <a:gd name="T11" fmla="*/ 372 h 454"/>
                  <a:gd name="T12" fmla="*/ 239 w 300"/>
                  <a:gd name="T13" fmla="*/ 310 h 454"/>
                  <a:gd name="T14" fmla="*/ 78 w 300"/>
                  <a:gd name="T15" fmla="*/ 355 h 454"/>
                  <a:gd name="T16" fmla="*/ 84 w 300"/>
                  <a:gd name="T17" fmla="*/ 183 h 454"/>
                  <a:gd name="T18" fmla="*/ 156 w 300"/>
                  <a:gd name="T19" fmla="*/ 122 h 454"/>
                  <a:gd name="T20" fmla="*/ 145 w 300"/>
                  <a:gd name="T21" fmla="*/ 0 h 454"/>
                  <a:gd name="T22" fmla="*/ 145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0" name="Freeform 87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0 w 470"/>
                  <a:gd name="T1" fmla="*/ 99 h 161"/>
                  <a:gd name="T2" fmla="*/ 470 w 470"/>
                  <a:gd name="T3" fmla="*/ 0 h 161"/>
                  <a:gd name="T4" fmla="*/ 0 w 470"/>
                  <a:gd name="T5" fmla="*/ 161 h 161"/>
                  <a:gd name="T6" fmla="*/ 10 w 470"/>
                  <a:gd name="T7" fmla="*/ 99 h 161"/>
                  <a:gd name="T8" fmla="*/ 10 w 470"/>
                  <a:gd name="T9" fmla="*/ 99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1" name="Freeform 88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43 w 3052"/>
                  <a:gd name="T1" fmla="*/ 0 h 1482"/>
                  <a:gd name="T2" fmla="*/ 0 w 3052"/>
                  <a:gd name="T3" fmla="*/ 37 h 1482"/>
                  <a:gd name="T4" fmla="*/ 7 w 3052"/>
                  <a:gd name="T5" fmla="*/ 126 h 1482"/>
                  <a:gd name="T6" fmla="*/ 770 w 3052"/>
                  <a:gd name="T7" fmla="*/ 1337 h 1482"/>
                  <a:gd name="T8" fmla="*/ 2809 w 3052"/>
                  <a:gd name="T9" fmla="*/ 1107 h 1482"/>
                  <a:gd name="T10" fmla="*/ 2903 w 3052"/>
                  <a:gd name="T11" fmla="*/ 1151 h 1482"/>
                  <a:gd name="T12" fmla="*/ 2957 w 3052"/>
                  <a:gd name="T13" fmla="*/ 1237 h 1482"/>
                  <a:gd name="T14" fmla="*/ 2892 w 3052"/>
                  <a:gd name="T15" fmla="*/ 1419 h 1482"/>
                  <a:gd name="T16" fmla="*/ 2554 w 3052"/>
                  <a:gd name="T17" fmla="*/ 1482 h 1482"/>
                  <a:gd name="T18" fmla="*/ 2906 w 3052"/>
                  <a:gd name="T19" fmla="*/ 1482 h 1482"/>
                  <a:gd name="T20" fmla="*/ 3052 w 3052"/>
                  <a:gd name="T21" fmla="*/ 1259 h 1482"/>
                  <a:gd name="T22" fmla="*/ 3044 w 3052"/>
                  <a:gd name="T23" fmla="*/ 1078 h 1482"/>
                  <a:gd name="T24" fmla="*/ 2980 w 3052"/>
                  <a:gd name="T25" fmla="*/ 994 h 1482"/>
                  <a:gd name="T26" fmla="*/ 2626 w 3052"/>
                  <a:gd name="T27" fmla="*/ 1041 h 1482"/>
                  <a:gd name="T28" fmla="*/ 2561 w 3052"/>
                  <a:gd name="T29" fmla="*/ 1069 h 1482"/>
                  <a:gd name="T30" fmla="*/ 2484 w 3052"/>
                  <a:gd name="T31" fmla="*/ 1041 h 1482"/>
                  <a:gd name="T32" fmla="*/ 881 w 3052"/>
                  <a:gd name="T33" fmla="*/ 1230 h 1482"/>
                  <a:gd name="T34" fmla="*/ 384 w 3052"/>
                  <a:gd name="T35" fmla="*/ 532 h 1482"/>
                  <a:gd name="T36" fmla="*/ 827 w 3052"/>
                  <a:gd name="T37" fmla="*/ 1236 h 1482"/>
                  <a:gd name="T38" fmla="*/ 787 w 3052"/>
                  <a:gd name="T39" fmla="*/ 1295 h 1482"/>
                  <a:gd name="T40" fmla="*/ 31 w 3052"/>
                  <a:gd name="T41" fmla="*/ 70 h 1482"/>
                  <a:gd name="T42" fmla="*/ 224 w 3052"/>
                  <a:gd name="T43" fmla="*/ 37 h 1482"/>
                  <a:gd name="T44" fmla="*/ 243 w 3052"/>
                  <a:gd name="T45" fmla="*/ 0 h 1482"/>
                  <a:gd name="T46" fmla="*/ 243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2" name="Freeform 89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71 w 547"/>
                  <a:gd name="T1" fmla="*/ 0 h 1281"/>
                  <a:gd name="T2" fmla="*/ 82 w 547"/>
                  <a:gd name="T3" fmla="*/ 95 h 1281"/>
                  <a:gd name="T4" fmla="*/ 66 w 547"/>
                  <a:gd name="T5" fmla="*/ 175 h 1281"/>
                  <a:gd name="T6" fmla="*/ 38 w 547"/>
                  <a:gd name="T7" fmla="*/ 228 h 1281"/>
                  <a:gd name="T8" fmla="*/ 0 w 547"/>
                  <a:gd name="T9" fmla="*/ 256 h 1281"/>
                  <a:gd name="T10" fmla="*/ 143 w 547"/>
                  <a:gd name="T11" fmla="*/ 527 h 1281"/>
                  <a:gd name="T12" fmla="*/ 547 w 547"/>
                  <a:gd name="T13" fmla="*/ 1281 h 1281"/>
                  <a:gd name="T14" fmla="*/ 249 w 547"/>
                  <a:gd name="T15" fmla="*/ 604 h 1281"/>
                  <a:gd name="T16" fmla="*/ 66 w 547"/>
                  <a:gd name="T17" fmla="*/ 256 h 1281"/>
                  <a:gd name="T18" fmla="*/ 243 w 547"/>
                  <a:gd name="T19" fmla="*/ 465 h 1281"/>
                  <a:gd name="T20" fmla="*/ 104 w 547"/>
                  <a:gd name="T21" fmla="*/ 189 h 1281"/>
                  <a:gd name="T22" fmla="*/ 143 w 547"/>
                  <a:gd name="T23" fmla="*/ 89 h 1281"/>
                  <a:gd name="T24" fmla="*/ 71 w 547"/>
                  <a:gd name="T25" fmla="*/ 0 h 1281"/>
                  <a:gd name="T26" fmla="*/ 71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3" name="Freeform 90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56 w 3277"/>
                  <a:gd name="T1" fmla="*/ 0 h 1467"/>
                  <a:gd name="T2" fmla="*/ 120 w 3277"/>
                  <a:gd name="T3" fmla="*/ 62 h 1467"/>
                  <a:gd name="T4" fmla="*/ 12 w 3277"/>
                  <a:gd name="T5" fmla="*/ 85 h 1467"/>
                  <a:gd name="T6" fmla="*/ 0 w 3277"/>
                  <a:gd name="T7" fmla="*/ 157 h 1467"/>
                  <a:gd name="T8" fmla="*/ 445 w 3277"/>
                  <a:gd name="T9" fmla="*/ 993 h 1467"/>
                  <a:gd name="T10" fmla="*/ 635 w 3277"/>
                  <a:gd name="T11" fmla="*/ 1467 h 1467"/>
                  <a:gd name="T12" fmla="*/ 2530 w 3277"/>
                  <a:gd name="T13" fmla="*/ 1233 h 1467"/>
                  <a:gd name="T14" fmla="*/ 2601 w 3277"/>
                  <a:gd name="T15" fmla="*/ 1210 h 1467"/>
                  <a:gd name="T16" fmla="*/ 2702 w 3277"/>
                  <a:gd name="T17" fmla="*/ 1244 h 1467"/>
                  <a:gd name="T18" fmla="*/ 3045 w 3277"/>
                  <a:gd name="T19" fmla="*/ 1198 h 1467"/>
                  <a:gd name="T20" fmla="*/ 3199 w 3277"/>
                  <a:gd name="T21" fmla="*/ 1056 h 1467"/>
                  <a:gd name="T22" fmla="*/ 3277 w 3277"/>
                  <a:gd name="T23" fmla="*/ 706 h 1467"/>
                  <a:gd name="T24" fmla="*/ 3223 w 3277"/>
                  <a:gd name="T25" fmla="*/ 456 h 1467"/>
                  <a:gd name="T26" fmla="*/ 2982 w 3277"/>
                  <a:gd name="T27" fmla="*/ 245 h 1467"/>
                  <a:gd name="T28" fmla="*/ 2511 w 3277"/>
                  <a:gd name="T29" fmla="*/ 363 h 1467"/>
                  <a:gd name="T30" fmla="*/ 2933 w 3277"/>
                  <a:gd name="T31" fmla="*/ 371 h 1467"/>
                  <a:gd name="T32" fmla="*/ 3115 w 3277"/>
                  <a:gd name="T33" fmla="*/ 510 h 1467"/>
                  <a:gd name="T34" fmla="*/ 3196 w 3277"/>
                  <a:gd name="T35" fmla="*/ 631 h 1467"/>
                  <a:gd name="T36" fmla="*/ 3202 w 3277"/>
                  <a:gd name="T37" fmla="*/ 811 h 1467"/>
                  <a:gd name="T38" fmla="*/ 3134 w 3277"/>
                  <a:gd name="T39" fmla="*/ 1027 h 1467"/>
                  <a:gd name="T40" fmla="*/ 3047 w 3277"/>
                  <a:gd name="T41" fmla="*/ 1124 h 1467"/>
                  <a:gd name="T42" fmla="*/ 2769 w 3277"/>
                  <a:gd name="T43" fmla="*/ 1161 h 1467"/>
                  <a:gd name="T44" fmla="*/ 2645 w 3277"/>
                  <a:gd name="T45" fmla="*/ 1121 h 1467"/>
                  <a:gd name="T46" fmla="*/ 2477 w 3277"/>
                  <a:gd name="T47" fmla="*/ 1205 h 1467"/>
                  <a:gd name="T48" fmla="*/ 688 w 3277"/>
                  <a:gd name="T49" fmla="*/ 1360 h 1467"/>
                  <a:gd name="T50" fmla="*/ 53 w 3277"/>
                  <a:gd name="T51" fmla="*/ 107 h 1467"/>
                  <a:gd name="T52" fmla="*/ 270 w 3277"/>
                  <a:gd name="T53" fmla="*/ 41 h 1467"/>
                  <a:gd name="T54" fmla="*/ 256 w 3277"/>
                  <a:gd name="T55" fmla="*/ 0 h 1467"/>
                  <a:gd name="T56" fmla="*/ 256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4" name="Freeform 91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489 h 489"/>
                  <a:gd name="T2" fmla="*/ 133 w 1656"/>
                  <a:gd name="T3" fmla="*/ 366 h 489"/>
                  <a:gd name="T4" fmla="*/ 193 w 1656"/>
                  <a:gd name="T5" fmla="*/ 256 h 489"/>
                  <a:gd name="T6" fmla="*/ 177 w 1656"/>
                  <a:gd name="T7" fmla="*/ 123 h 489"/>
                  <a:gd name="T8" fmla="*/ 1202 w 1656"/>
                  <a:gd name="T9" fmla="*/ 0 h 489"/>
                  <a:gd name="T10" fmla="*/ 288 w 1656"/>
                  <a:gd name="T11" fmla="*/ 157 h 489"/>
                  <a:gd name="T12" fmla="*/ 248 w 1656"/>
                  <a:gd name="T13" fmla="*/ 267 h 489"/>
                  <a:gd name="T14" fmla="*/ 1030 w 1656"/>
                  <a:gd name="T15" fmla="*/ 223 h 489"/>
                  <a:gd name="T16" fmla="*/ 232 w 1656"/>
                  <a:gd name="T17" fmla="*/ 340 h 489"/>
                  <a:gd name="T18" fmla="*/ 187 w 1656"/>
                  <a:gd name="T19" fmla="*/ 384 h 489"/>
                  <a:gd name="T20" fmla="*/ 143 w 1656"/>
                  <a:gd name="T21" fmla="*/ 411 h 489"/>
                  <a:gd name="T22" fmla="*/ 1656 w 1656"/>
                  <a:gd name="T23" fmla="*/ 328 h 489"/>
                  <a:gd name="T24" fmla="*/ 0 w 1656"/>
                  <a:gd name="T25" fmla="*/ 489 h 489"/>
                  <a:gd name="T26" fmla="*/ 0 w 1656"/>
                  <a:gd name="T27" fmla="*/ 489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5" name="Freeform 92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292 w 759"/>
                  <a:gd name="T1" fmla="*/ 0 h 332"/>
                  <a:gd name="T2" fmla="*/ 0 w 759"/>
                  <a:gd name="T3" fmla="*/ 15 h 332"/>
                  <a:gd name="T4" fmla="*/ 221 w 759"/>
                  <a:gd name="T5" fmla="*/ 332 h 332"/>
                  <a:gd name="T6" fmla="*/ 759 w 759"/>
                  <a:gd name="T7" fmla="*/ 291 h 332"/>
                  <a:gd name="T8" fmla="*/ 700 w 759"/>
                  <a:gd name="T9" fmla="*/ 251 h 332"/>
                  <a:gd name="T10" fmla="*/ 261 w 759"/>
                  <a:gd name="T11" fmla="*/ 266 h 332"/>
                  <a:gd name="T12" fmla="*/ 145 w 759"/>
                  <a:gd name="T13" fmla="*/ 71 h 332"/>
                  <a:gd name="T14" fmla="*/ 360 w 759"/>
                  <a:gd name="T15" fmla="*/ 19 h 332"/>
                  <a:gd name="T16" fmla="*/ 292 w 759"/>
                  <a:gd name="T17" fmla="*/ 0 h 332"/>
                  <a:gd name="T18" fmla="*/ 29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6" name="Freeform 93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84 h 84"/>
                  <a:gd name="T2" fmla="*/ 113 w 657"/>
                  <a:gd name="T3" fmla="*/ 71 h 84"/>
                  <a:gd name="T4" fmla="*/ 337 w 657"/>
                  <a:gd name="T5" fmla="*/ 42 h 84"/>
                  <a:gd name="T6" fmla="*/ 558 w 657"/>
                  <a:gd name="T7" fmla="*/ 13 h 84"/>
                  <a:gd name="T8" fmla="*/ 657 w 657"/>
                  <a:gd name="T9" fmla="*/ 0 h 84"/>
                  <a:gd name="T10" fmla="*/ 164 w 657"/>
                  <a:gd name="T11" fmla="*/ 17 h 84"/>
                  <a:gd name="T12" fmla="*/ 0 w 657"/>
                  <a:gd name="T13" fmla="*/ 84 h 84"/>
                  <a:gd name="T14" fmla="*/ 0 w 657"/>
                  <a:gd name="T15" fmla="*/ 84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7" name="Freeform 94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1825 w 1825"/>
                  <a:gd name="T1" fmla="*/ 97 h 451"/>
                  <a:gd name="T2" fmla="*/ 1527 w 1825"/>
                  <a:gd name="T3" fmla="*/ 47 h 451"/>
                  <a:gd name="T4" fmla="*/ 1472 w 1825"/>
                  <a:gd name="T5" fmla="*/ 4 h 451"/>
                  <a:gd name="T6" fmla="*/ 1391 w 1825"/>
                  <a:gd name="T7" fmla="*/ 0 h 451"/>
                  <a:gd name="T8" fmla="*/ 0 w 1825"/>
                  <a:gd name="T9" fmla="*/ 308 h 451"/>
                  <a:gd name="T10" fmla="*/ 451 w 1825"/>
                  <a:gd name="T11" fmla="*/ 451 h 451"/>
                  <a:gd name="T12" fmla="*/ 1628 w 1825"/>
                  <a:gd name="T13" fmla="*/ 153 h 451"/>
                  <a:gd name="T14" fmla="*/ 433 w 1825"/>
                  <a:gd name="T15" fmla="*/ 385 h 451"/>
                  <a:gd name="T16" fmla="*/ 310 w 1825"/>
                  <a:gd name="T17" fmla="*/ 305 h 451"/>
                  <a:gd name="T18" fmla="*/ 1400 w 1825"/>
                  <a:gd name="T19" fmla="*/ 42 h 451"/>
                  <a:gd name="T20" fmla="*/ 1476 w 1825"/>
                  <a:gd name="T21" fmla="*/ 63 h 451"/>
                  <a:gd name="T22" fmla="*/ 1825 w 1825"/>
                  <a:gd name="T23" fmla="*/ 97 h 451"/>
                  <a:gd name="T24" fmla="*/ 1825 w 1825"/>
                  <a:gd name="T25" fmla="*/ 97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8" name="Freeform 95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382 h 382"/>
                  <a:gd name="T2" fmla="*/ 272 w 945"/>
                  <a:gd name="T3" fmla="*/ 118 h 382"/>
                  <a:gd name="T4" fmla="*/ 663 w 945"/>
                  <a:gd name="T5" fmla="*/ 0 h 382"/>
                  <a:gd name="T6" fmla="*/ 945 w 945"/>
                  <a:gd name="T7" fmla="*/ 118 h 382"/>
                  <a:gd name="T8" fmla="*/ 0 w 945"/>
                  <a:gd name="T9" fmla="*/ 382 h 382"/>
                  <a:gd name="T10" fmla="*/ 0 w 945"/>
                  <a:gd name="T11" fmla="*/ 382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99" name="Freeform 96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939 w 1682"/>
                  <a:gd name="T1" fmla="*/ 0 h 1174"/>
                  <a:gd name="T2" fmla="*/ 1648 w 1682"/>
                  <a:gd name="T3" fmla="*/ 189 h 1174"/>
                  <a:gd name="T4" fmla="*/ 1682 w 1682"/>
                  <a:gd name="T5" fmla="*/ 300 h 1174"/>
                  <a:gd name="T6" fmla="*/ 1338 w 1682"/>
                  <a:gd name="T7" fmla="*/ 417 h 1174"/>
                  <a:gd name="T8" fmla="*/ 1293 w 1682"/>
                  <a:gd name="T9" fmla="*/ 505 h 1174"/>
                  <a:gd name="T10" fmla="*/ 1316 w 1682"/>
                  <a:gd name="T11" fmla="*/ 605 h 1174"/>
                  <a:gd name="T12" fmla="*/ 1366 w 1682"/>
                  <a:gd name="T13" fmla="*/ 678 h 1174"/>
                  <a:gd name="T14" fmla="*/ 1465 w 1682"/>
                  <a:gd name="T15" fmla="*/ 732 h 1174"/>
                  <a:gd name="T16" fmla="*/ 0 w 1682"/>
                  <a:gd name="T17" fmla="*/ 1174 h 1174"/>
                  <a:gd name="T18" fmla="*/ 1348 w 1682"/>
                  <a:gd name="T19" fmla="*/ 716 h 1174"/>
                  <a:gd name="T20" fmla="*/ 1259 w 1682"/>
                  <a:gd name="T21" fmla="*/ 662 h 1174"/>
                  <a:gd name="T22" fmla="*/ 828 w 1682"/>
                  <a:gd name="T23" fmla="*/ 755 h 1174"/>
                  <a:gd name="T24" fmla="*/ 1237 w 1682"/>
                  <a:gd name="T25" fmla="*/ 600 h 1174"/>
                  <a:gd name="T26" fmla="*/ 1243 w 1682"/>
                  <a:gd name="T27" fmla="*/ 473 h 1174"/>
                  <a:gd name="T28" fmla="*/ 368 w 1682"/>
                  <a:gd name="T29" fmla="*/ 666 h 1174"/>
                  <a:gd name="T30" fmla="*/ 346 w 1682"/>
                  <a:gd name="T31" fmla="*/ 573 h 1174"/>
                  <a:gd name="T32" fmla="*/ 1642 w 1682"/>
                  <a:gd name="T33" fmla="*/ 226 h 1174"/>
                  <a:gd name="T34" fmla="*/ 982 w 1682"/>
                  <a:gd name="T35" fmla="*/ 68 h 1174"/>
                  <a:gd name="T36" fmla="*/ 474 w 1682"/>
                  <a:gd name="T37" fmla="*/ 235 h 1174"/>
                  <a:gd name="T38" fmla="*/ 939 w 1682"/>
                  <a:gd name="T39" fmla="*/ 0 h 1174"/>
                  <a:gd name="T40" fmla="*/ 939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00" name="Freeform 97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197 w 297"/>
                  <a:gd name="T1" fmla="*/ 0 h 141"/>
                  <a:gd name="T2" fmla="*/ 297 w 297"/>
                  <a:gd name="T3" fmla="*/ 121 h 141"/>
                  <a:gd name="T4" fmla="*/ 0 w 297"/>
                  <a:gd name="T5" fmla="*/ 141 h 141"/>
                  <a:gd name="T6" fmla="*/ 169 w 297"/>
                  <a:gd name="T7" fmla="*/ 88 h 141"/>
                  <a:gd name="T8" fmla="*/ 129 w 297"/>
                  <a:gd name="T9" fmla="*/ 13 h 141"/>
                  <a:gd name="T10" fmla="*/ 197 w 297"/>
                  <a:gd name="T11" fmla="*/ 0 h 141"/>
                  <a:gd name="T12" fmla="*/ 197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  <p:grpSp>
          <p:nvGrpSpPr>
            <p:cNvPr id="18" name="Group 98"/>
            <p:cNvGrpSpPr>
              <a:grpSpLocks/>
            </p:cNvGrpSpPr>
            <p:nvPr/>
          </p:nvGrpSpPr>
          <p:grpSpPr bwMode="auto">
            <a:xfrm>
              <a:off x="2160" y="2927"/>
              <a:ext cx="1207" cy="791"/>
              <a:chOff x="2880" y="2118"/>
              <a:chExt cx="1207" cy="1073"/>
            </a:xfrm>
          </p:grpSpPr>
          <p:sp>
            <p:nvSpPr>
              <p:cNvPr id="111" name="Freeform 99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92 w 2566"/>
                  <a:gd name="T1" fmla="*/ 0 h 2741"/>
                  <a:gd name="T2" fmla="*/ 94 w 2566"/>
                  <a:gd name="T3" fmla="*/ 307 h 2741"/>
                  <a:gd name="T4" fmla="*/ 10 w 2566"/>
                  <a:gd name="T5" fmla="*/ 530 h 2741"/>
                  <a:gd name="T6" fmla="*/ 364 w 2566"/>
                  <a:gd name="T7" fmla="*/ 818 h 2741"/>
                  <a:gd name="T8" fmla="*/ 0 w 2566"/>
                  <a:gd name="T9" fmla="*/ 1593 h 2741"/>
                  <a:gd name="T10" fmla="*/ 560 w 2566"/>
                  <a:gd name="T11" fmla="*/ 2741 h 2741"/>
                  <a:gd name="T12" fmla="*/ 1750 w 2566"/>
                  <a:gd name="T13" fmla="*/ 2587 h 2741"/>
                  <a:gd name="T14" fmla="*/ 2566 w 2566"/>
                  <a:gd name="T15" fmla="*/ 1882 h 2741"/>
                  <a:gd name="T16" fmla="*/ 1775 w 2566"/>
                  <a:gd name="T17" fmla="*/ 222 h 2741"/>
                  <a:gd name="T18" fmla="*/ 92 w 2566"/>
                  <a:gd name="T19" fmla="*/ 0 h 2741"/>
                  <a:gd name="T20" fmla="*/ 92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2" name="Freeform 100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00 w 582"/>
                  <a:gd name="T1" fmla="*/ 0 h 978"/>
                  <a:gd name="T2" fmla="*/ 0 w 582"/>
                  <a:gd name="T3" fmla="*/ 48 h 978"/>
                  <a:gd name="T4" fmla="*/ 37 w 582"/>
                  <a:gd name="T5" fmla="*/ 135 h 978"/>
                  <a:gd name="T6" fmla="*/ 582 w 582"/>
                  <a:gd name="T7" fmla="*/ 978 h 978"/>
                  <a:gd name="T8" fmla="*/ 339 w 582"/>
                  <a:gd name="T9" fmla="*/ 126 h 978"/>
                  <a:gd name="T10" fmla="*/ 300 w 582"/>
                  <a:gd name="T11" fmla="*/ 0 h 978"/>
                  <a:gd name="T12" fmla="*/ 300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3" name="Freeform 101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47 w 1445"/>
                  <a:gd name="T1" fmla="*/ 0 h 1374"/>
                  <a:gd name="T2" fmla="*/ 0 w 1445"/>
                  <a:gd name="T3" fmla="*/ 93 h 1374"/>
                  <a:gd name="T4" fmla="*/ 656 w 1445"/>
                  <a:gd name="T5" fmla="*/ 1374 h 1374"/>
                  <a:gd name="T6" fmla="*/ 1445 w 1445"/>
                  <a:gd name="T7" fmla="*/ 1331 h 1374"/>
                  <a:gd name="T8" fmla="*/ 719 w 1445"/>
                  <a:gd name="T9" fmla="*/ 1182 h 1374"/>
                  <a:gd name="T10" fmla="*/ 204 w 1445"/>
                  <a:gd name="T11" fmla="*/ 156 h 1374"/>
                  <a:gd name="T12" fmla="*/ 247 w 1445"/>
                  <a:gd name="T13" fmla="*/ 0 h 1374"/>
                  <a:gd name="T14" fmla="*/ 24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4" name="Freeform 102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463 w 1694"/>
                  <a:gd name="T1" fmla="*/ 0 h 855"/>
                  <a:gd name="T2" fmla="*/ 20 w 1694"/>
                  <a:gd name="T3" fmla="*/ 275 h 855"/>
                  <a:gd name="T4" fmla="*/ 0 w 1694"/>
                  <a:gd name="T5" fmla="*/ 335 h 855"/>
                  <a:gd name="T6" fmla="*/ 1389 w 1694"/>
                  <a:gd name="T7" fmla="*/ 855 h 855"/>
                  <a:gd name="T8" fmla="*/ 1694 w 1694"/>
                  <a:gd name="T9" fmla="*/ 731 h 855"/>
                  <a:gd name="T10" fmla="*/ 845 w 1694"/>
                  <a:gd name="T11" fmla="*/ 455 h 855"/>
                  <a:gd name="T12" fmla="*/ 1509 w 1694"/>
                  <a:gd name="T13" fmla="*/ 75 h 855"/>
                  <a:gd name="T14" fmla="*/ 1463 w 1694"/>
                  <a:gd name="T15" fmla="*/ 0 h 855"/>
                  <a:gd name="T16" fmla="*/ 1463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5" name="Freeform 103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41 w 1806"/>
                  <a:gd name="T1" fmla="*/ 0 h 816"/>
                  <a:gd name="T2" fmla="*/ 0 w 1806"/>
                  <a:gd name="T3" fmla="*/ 101 h 816"/>
                  <a:gd name="T4" fmla="*/ 0 w 1806"/>
                  <a:gd name="T5" fmla="*/ 172 h 816"/>
                  <a:gd name="T6" fmla="*/ 1349 w 1806"/>
                  <a:gd name="T7" fmla="*/ 816 h 816"/>
                  <a:gd name="T8" fmla="*/ 1779 w 1806"/>
                  <a:gd name="T9" fmla="*/ 687 h 816"/>
                  <a:gd name="T10" fmla="*/ 1806 w 1806"/>
                  <a:gd name="T11" fmla="*/ 570 h 816"/>
                  <a:gd name="T12" fmla="*/ 1574 w 1806"/>
                  <a:gd name="T13" fmla="*/ 551 h 816"/>
                  <a:gd name="T14" fmla="*/ 1344 w 1806"/>
                  <a:gd name="T15" fmla="*/ 636 h 816"/>
                  <a:gd name="T16" fmla="*/ 207 w 1806"/>
                  <a:gd name="T17" fmla="*/ 129 h 816"/>
                  <a:gd name="T18" fmla="*/ 241 w 1806"/>
                  <a:gd name="T19" fmla="*/ 0 h 816"/>
                  <a:gd name="T20" fmla="*/ 241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6" name="Freeform 104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6 w 1360"/>
                  <a:gd name="T1" fmla="*/ 59 h 1080"/>
                  <a:gd name="T2" fmla="*/ 0 w 1360"/>
                  <a:gd name="T3" fmla="*/ 180 h 1080"/>
                  <a:gd name="T4" fmla="*/ 10 w 1360"/>
                  <a:gd name="T5" fmla="*/ 314 h 1080"/>
                  <a:gd name="T6" fmla="*/ 78 w 1360"/>
                  <a:gd name="T7" fmla="*/ 384 h 1080"/>
                  <a:gd name="T8" fmla="*/ 226 w 1360"/>
                  <a:gd name="T9" fmla="*/ 419 h 1080"/>
                  <a:gd name="T10" fmla="*/ 805 w 1360"/>
                  <a:gd name="T11" fmla="*/ 844 h 1080"/>
                  <a:gd name="T12" fmla="*/ 1060 w 1360"/>
                  <a:gd name="T13" fmla="*/ 1040 h 1080"/>
                  <a:gd name="T14" fmla="*/ 1244 w 1360"/>
                  <a:gd name="T15" fmla="*/ 1080 h 1080"/>
                  <a:gd name="T16" fmla="*/ 1219 w 1360"/>
                  <a:gd name="T17" fmla="*/ 835 h 1080"/>
                  <a:gd name="T18" fmla="*/ 1360 w 1360"/>
                  <a:gd name="T19" fmla="*/ 465 h 1080"/>
                  <a:gd name="T20" fmla="*/ 1075 w 1360"/>
                  <a:gd name="T21" fmla="*/ 450 h 1080"/>
                  <a:gd name="T22" fmla="*/ 50 w 1360"/>
                  <a:gd name="T23" fmla="*/ 0 h 1080"/>
                  <a:gd name="T24" fmla="*/ 6 w 1360"/>
                  <a:gd name="T25" fmla="*/ 59 h 1080"/>
                  <a:gd name="T26" fmla="*/ 6 w 1360"/>
                  <a:gd name="T27" fmla="*/ 59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7" name="Freeform 105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292 h 390"/>
                  <a:gd name="T2" fmla="*/ 53 w 1646"/>
                  <a:gd name="T3" fmla="*/ 273 h 390"/>
                  <a:gd name="T4" fmla="*/ 191 w 1646"/>
                  <a:gd name="T5" fmla="*/ 238 h 390"/>
                  <a:gd name="T6" fmla="*/ 281 w 1646"/>
                  <a:gd name="T7" fmla="*/ 216 h 390"/>
                  <a:gd name="T8" fmla="*/ 383 w 1646"/>
                  <a:gd name="T9" fmla="*/ 190 h 390"/>
                  <a:gd name="T10" fmla="*/ 490 w 1646"/>
                  <a:gd name="T11" fmla="*/ 165 h 390"/>
                  <a:gd name="T12" fmla="*/ 602 w 1646"/>
                  <a:gd name="T13" fmla="*/ 139 h 390"/>
                  <a:gd name="T14" fmla="*/ 715 w 1646"/>
                  <a:gd name="T15" fmla="*/ 112 h 390"/>
                  <a:gd name="T16" fmla="*/ 822 w 1646"/>
                  <a:gd name="T17" fmla="*/ 87 h 390"/>
                  <a:gd name="T18" fmla="*/ 924 w 1646"/>
                  <a:gd name="T19" fmla="*/ 64 h 390"/>
                  <a:gd name="T20" fmla="*/ 1014 w 1646"/>
                  <a:gd name="T21" fmla="*/ 43 h 390"/>
                  <a:gd name="T22" fmla="*/ 1150 w 1646"/>
                  <a:gd name="T23" fmla="*/ 12 h 390"/>
                  <a:gd name="T24" fmla="*/ 1202 w 1646"/>
                  <a:gd name="T25" fmla="*/ 0 h 390"/>
                  <a:gd name="T26" fmla="*/ 1646 w 1646"/>
                  <a:gd name="T27" fmla="*/ 75 h 390"/>
                  <a:gd name="T28" fmla="*/ 158 w 1646"/>
                  <a:gd name="T29" fmla="*/ 390 h 390"/>
                  <a:gd name="T30" fmla="*/ 0 w 1646"/>
                  <a:gd name="T31" fmla="*/ 292 h 390"/>
                  <a:gd name="T32" fmla="*/ 0 w 1646"/>
                  <a:gd name="T33" fmla="*/ 29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8" name="Freeform 106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75 w 259"/>
                  <a:gd name="T1" fmla="*/ 0 h 417"/>
                  <a:gd name="T2" fmla="*/ 259 w 259"/>
                  <a:gd name="T3" fmla="*/ 21 h 417"/>
                  <a:gd name="T4" fmla="*/ 135 w 259"/>
                  <a:gd name="T5" fmla="*/ 241 h 417"/>
                  <a:gd name="T6" fmla="*/ 110 w 259"/>
                  <a:gd name="T7" fmla="*/ 417 h 417"/>
                  <a:gd name="T8" fmla="*/ 0 w 259"/>
                  <a:gd name="T9" fmla="*/ 350 h 417"/>
                  <a:gd name="T10" fmla="*/ 25 w 259"/>
                  <a:gd name="T11" fmla="*/ 80 h 417"/>
                  <a:gd name="T12" fmla="*/ 75 w 259"/>
                  <a:gd name="T13" fmla="*/ 0 h 417"/>
                  <a:gd name="T14" fmla="*/ 75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9" name="Freeform 107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16 h 247"/>
                  <a:gd name="T2" fmla="*/ 174 w 423"/>
                  <a:gd name="T3" fmla="*/ 0 h 247"/>
                  <a:gd name="T4" fmla="*/ 423 w 423"/>
                  <a:gd name="T5" fmla="*/ 201 h 247"/>
                  <a:gd name="T6" fmla="*/ 44 w 423"/>
                  <a:gd name="T7" fmla="*/ 247 h 247"/>
                  <a:gd name="T8" fmla="*/ 0 w 423"/>
                  <a:gd name="T9" fmla="*/ 16 h 247"/>
                  <a:gd name="T10" fmla="*/ 0 w 423"/>
                  <a:gd name="T11" fmla="*/ 16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0" name="Freeform 108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55 w 2378"/>
                  <a:gd name="T1" fmla="*/ 301 h 751"/>
                  <a:gd name="T2" fmla="*/ 129 w 2378"/>
                  <a:gd name="T3" fmla="*/ 450 h 751"/>
                  <a:gd name="T4" fmla="*/ 0 w 2378"/>
                  <a:gd name="T5" fmla="*/ 601 h 751"/>
                  <a:gd name="T6" fmla="*/ 563 w 2378"/>
                  <a:gd name="T7" fmla="*/ 751 h 751"/>
                  <a:gd name="T8" fmla="*/ 1684 w 2378"/>
                  <a:gd name="T9" fmla="*/ 647 h 751"/>
                  <a:gd name="T10" fmla="*/ 1763 w 2378"/>
                  <a:gd name="T11" fmla="*/ 616 h 751"/>
                  <a:gd name="T12" fmla="*/ 1913 w 2378"/>
                  <a:gd name="T13" fmla="*/ 647 h 751"/>
                  <a:gd name="T14" fmla="*/ 2042 w 2378"/>
                  <a:gd name="T15" fmla="*/ 630 h 751"/>
                  <a:gd name="T16" fmla="*/ 2187 w 2378"/>
                  <a:gd name="T17" fmla="*/ 607 h 751"/>
                  <a:gd name="T18" fmla="*/ 2221 w 2378"/>
                  <a:gd name="T19" fmla="*/ 580 h 751"/>
                  <a:gd name="T20" fmla="*/ 2276 w 2378"/>
                  <a:gd name="T21" fmla="*/ 534 h 751"/>
                  <a:gd name="T22" fmla="*/ 2326 w 2378"/>
                  <a:gd name="T23" fmla="*/ 490 h 751"/>
                  <a:gd name="T24" fmla="*/ 2348 w 2378"/>
                  <a:gd name="T25" fmla="*/ 471 h 751"/>
                  <a:gd name="T26" fmla="*/ 2378 w 2378"/>
                  <a:gd name="T27" fmla="*/ 186 h 751"/>
                  <a:gd name="T28" fmla="*/ 2218 w 2378"/>
                  <a:gd name="T29" fmla="*/ 0 h 751"/>
                  <a:gd name="T30" fmla="*/ 1439 w 2378"/>
                  <a:gd name="T31" fmla="*/ 140 h 751"/>
                  <a:gd name="T32" fmla="*/ 155 w 2378"/>
                  <a:gd name="T33" fmla="*/ 301 h 751"/>
                  <a:gd name="T34" fmla="*/ 155 w 2378"/>
                  <a:gd name="T35" fmla="*/ 301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1" name="Freeform 109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15 w 3063"/>
                  <a:gd name="T1" fmla="*/ 29 h 1730"/>
                  <a:gd name="T2" fmla="*/ 134 w 3063"/>
                  <a:gd name="T3" fmla="*/ 0 h 1730"/>
                  <a:gd name="T4" fmla="*/ 205 w 3063"/>
                  <a:gd name="T5" fmla="*/ 184 h 1730"/>
                  <a:gd name="T6" fmla="*/ 306 w 3063"/>
                  <a:gd name="T7" fmla="*/ 212 h 1730"/>
                  <a:gd name="T8" fmla="*/ 880 w 3063"/>
                  <a:gd name="T9" fmla="*/ 630 h 1730"/>
                  <a:gd name="T10" fmla="*/ 669 w 3063"/>
                  <a:gd name="T11" fmla="*/ 680 h 1730"/>
                  <a:gd name="T12" fmla="*/ 809 w 3063"/>
                  <a:gd name="T13" fmla="*/ 936 h 1730"/>
                  <a:gd name="T14" fmla="*/ 1284 w 3063"/>
                  <a:gd name="T15" fmla="*/ 885 h 1730"/>
                  <a:gd name="T16" fmla="*/ 1594 w 3063"/>
                  <a:gd name="T17" fmla="*/ 980 h 1730"/>
                  <a:gd name="T18" fmla="*/ 2453 w 3063"/>
                  <a:gd name="T19" fmla="*/ 705 h 1730"/>
                  <a:gd name="T20" fmla="*/ 2883 w 3063"/>
                  <a:gd name="T21" fmla="*/ 730 h 1730"/>
                  <a:gd name="T22" fmla="*/ 3063 w 3063"/>
                  <a:gd name="T23" fmla="*/ 970 h 1730"/>
                  <a:gd name="T24" fmla="*/ 3014 w 3063"/>
                  <a:gd name="T25" fmla="*/ 1427 h 1730"/>
                  <a:gd name="T26" fmla="*/ 2858 w 3063"/>
                  <a:gd name="T27" fmla="*/ 1555 h 1730"/>
                  <a:gd name="T28" fmla="*/ 2537 w 3063"/>
                  <a:gd name="T29" fmla="*/ 1614 h 1730"/>
                  <a:gd name="T30" fmla="*/ 2388 w 3063"/>
                  <a:gd name="T31" fmla="*/ 1581 h 1730"/>
                  <a:gd name="T32" fmla="*/ 2269 w 3063"/>
                  <a:gd name="T33" fmla="*/ 1620 h 1730"/>
                  <a:gd name="T34" fmla="*/ 1115 w 3063"/>
                  <a:gd name="T35" fmla="*/ 1730 h 1730"/>
                  <a:gd name="T36" fmla="*/ 561 w 3063"/>
                  <a:gd name="T37" fmla="*/ 1594 h 1730"/>
                  <a:gd name="T38" fmla="*/ 964 w 3063"/>
                  <a:gd name="T39" fmla="*/ 1535 h 1730"/>
                  <a:gd name="T40" fmla="*/ 2554 w 3063"/>
                  <a:gd name="T41" fmla="*/ 1409 h 1730"/>
                  <a:gd name="T42" fmla="*/ 2808 w 3063"/>
                  <a:gd name="T43" fmla="*/ 1395 h 1730"/>
                  <a:gd name="T44" fmla="*/ 2908 w 3063"/>
                  <a:gd name="T45" fmla="*/ 1160 h 1730"/>
                  <a:gd name="T46" fmla="*/ 2892 w 3063"/>
                  <a:gd name="T47" fmla="*/ 1133 h 1730"/>
                  <a:gd name="T48" fmla="*/ 2855 w 3063"/>
                  <a:gd name="T49" fmla="*/ 1074 h 1730"/>
                  <a:gd name="T50" fmla="*/ 2834 w 3063"/>
                  <a:gd name="T51" fmla="*/ 1042 h 1730"/>
                  <a:gd name="T52" fmla="*/ 2815 w 3063"/>
                  <a:gd name="T53" fmla="*/ 1012 h 1730"/>
                  <a:gd name="T54" fmla="*/ 2788 w 3063"/>
                  <a:gd name="T55" fmla="*/ 980 h 1730"/>
                  <a:gd name="T56" fmla="*/ 2536 w 3063"/>
                  <a:gd name="T57" fmla="*/ 1006 h 1730"/>
                  <a:gd name="T58" fmla="*/ 2372 w 3063"/>
                  <a:gd name="T59" fmla="*/ 1029 h 1730"/>
                  <a:gd name="T60" fmla="*/ 2298 w 3063"/>
                  <a:gd name="T61" fmla="*/ 1040 h 1730"/>
                  <a:gd name="T62" fmla="*/ 784 w 3063"/>
                  <a:gd name="T63" fmla="*/ 1215 h 1730"/>
                  <a:gd name="T64" fmla="*/ 703 w 3063"/>
                  <a:gd name="T65" fmla="*/ 1237 h 1730"/>
                  <a:gd name="T66" fmla="*/ 0 w 3063"/>
                  <a:gd name="T67" fmla="*/ 119 h 1730"/>
                  <a:gd name="T68" fmla="*/ 459 w 3063"/>
                  <a:gd name="T69" fmla="*/ 710 h 1730"/>
                  <a:gd name="T70" fmla="*/ 15 w 3063"/>
                  <a:gd name="T71" fmla="*/ 29 h 1730"/>
                  <a:gd name="T72" fmla="*/ 15 w 3063"/>
                  <a:gd name="T73" fmla="*/ 29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2" name="Freeform 110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178 h 178"/>
                  <a:gd name="T2" fmla="*/ 423 w 593"/>
                  <a:gd name="T3" fmla="*/ 161 h 178"/>
                  <a:gd name="T4" fmla="*/ 593 w 593"/>
                  <a:gd name="T5" fmla="*/ 142 h 178"/>
                  <a:gd name="T6" fmla="*/ 519 w 593"/>
                  <a:gd name="T7" fmla="*/ 68 h 178"/>
                  <a:gd name="T8" fmla="*/ 546 w 593"/>
                  <a:gd name="T9" fmla="*/ 0 h 178"/>
                  <a:gd name="T10" fmla="*/ 380 w 593"/>
                  <a:gd name="T11" fmla="*/ 29 h 178"/>
                  <a:gd name="T12" fmla="*/ 155 w 593"/>
                  <a:gd name="T13" fmla="*/ 124 h 178"/>
                  <a:gd name="T14" fmla="*/ 0 w 593"/>
                  <a:gd name="T15" fmla="*/ 178 h 178"/>
                  <a:gd name="T16" fmla="*/ 0 w 593"/>
                  <a:gd name="T17" fmla="*/ 178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3" name="Freeform 111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9 w 264"/>
                  <a:gd name="T1" fmla="*/ 420 h 477"/>
                  <a:gd name="T2" fmla="*/ 0 w 264"/>
                  <a:gd name="T3" fmla="*/ 266 h 477"/>
                  <a:gd name="T4" fmla="*/ 59 w 264"/>
                  <a:gd name="T5" fmla="*/ 96 h 477"/>
                  <a:gd name="T6" fmla="*/ 109 w 264"/>
                  <a:gd name="T7" fmla="*/ 0 h 477"/>
                  <a:gd name="T8" fmla="*/ 264 w 264"/>
                  <a:gd name="T9" fmla="*/ 81 h 477"/>
                  <a:gd name="T10" fmla="*/ 214 w 264"/>
                  <a:gd name="T11" fmla="*/ 106 h 477"/>
                  <a:gd name="T12" fmla="*/ 119 w 264"/>
                  <a:gd name="T13" fmla="*/ 131 h 477"/>
                  <a:gd name="T14" fmla="*/ 73 w 264"/>
                  <a:gd name="T15" fmla="*/ 245 h 477"/>
                  <a:gd name="T16" fmla="*/ 73 w 264"/>
                  <a:gd name="T17" fmla="*/ 366 h 477"/>
                  <a:gd name="T18" fmla="*/ 144 w 264"/>
                  <a:gd name="T19" fmla="*/ 477 h 477"/>
                  <a:gd name="T20" fmla="*/ 9 w 264"/>
                  <a:gd name="T21" fmla="*/ 420 h 477"/>
                  <a:gd name="T22" fmla="*/ 9 w 264"/>
                  <a:gd name="T23" fmla="*/ 420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4" name="Freeform 112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297 h 496"/>
                  <a:gd name="T2" fmla="*/ 1110 w 1385"/>
                  <a:gd name="T3" fmla="*/ 0 h 496"/>
                  <a:gd name="T4" fmla="*/ 1255 w 1385"/>
                  <a:gd name="T5" fmla="*/ 31 h 496"/>
                  <a:gd name="T6" fmla="*/ 269 w 1385"/>
                  <a:gd name="T7" fmla="*/ 309 h 496"/>
                  <a:gd name="T8" fmla="*/ 1385 w 1385"/>
                  <a:gd name="T9" fmla="*/ 121 h 496"/>
                  <a:gd name="T10" fmla="*/ 291 w 1385"/>
                  <a:gd name="T11" fmla="*/ 496 h 496"/>
                  <a:gd name="T12" fmla="*/ 0 w 1385"/>
                  <a:gd name="T13" fmla="*/ 297 h 496"/>
                  <a:gd name="T14" fmla="*/ 0 w 1385"/>
                  <a:gd name="T15" fmla="*/ 297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5" name="Freeform 113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44 h 300"/>
                  <a:gd name="T2" fmla="*/ 187 w 595"/>
                  <a:gd name="T3" fmla="*/ 0 h 300"/>
                  <a:gd name="T4" fmla="*/ 428 w 595"/>
                  <a:gd name="T5" fmla="*/ 131 h 300"/>
                  <a:gd name="T6" fmla="*/ 595 w 595"/>
                  <a:gd name="T7" fmla="*/ 251 h 300"/>
                  <a:gd name="T8" fmla="*/ 490 w 595"/>
                  <a:gd name="T9" fmla="*/ 269 h 300"/>
                  <a:gd name="T10" fmla="*/ 375 w 595"/>
                  <a:gd name="T11" fmla="*/ 193 h 300"/>
                  <a:gd name="T12" fmla="*/ 291 w 595"/>
                  <a:gd name="T13" fmla="*/ 109 h 300"/>
                  <a:gd name="T14" fmla="*/ 155 w 595"/>
                  <a:gd name="T15" fmla="*/ 94 h 300"/>
                  <a:gd name="T16" fmla="*/ 140 w 595"/>
                  <a:gd name="T17" fmla="*/ 300 h 300"/>
                  <a:gd name="T18" fmla="*/ 0 w 595"/>
                  <a:gd name="T19" fmla="*/ 44 h 300"/>
                  <a:gd name="T20" fmla="*/ 0 w 595"/>
                  <a:gd name="T21" fmla="*/ 44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6" name="Freeform 114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71 w 452"/>
                  <a:gd name="T1" fmla="*/ 96 h 1211"/>
                  <a:gd name="T2" fmla="*/ 362 w 452"/>
                  <a:gd name="T3" fmla="*/ 0 h 1211"/>
                  <a:gd name="T4" fmla="*/ 452 w 452"/>
                  <a:gd name="T5" fmla="*/ 110 h 1211"/>
                  <a:gd name="T6" fmla="*/ 322 w 452"/>
                  <a:gd name="T7" fmla="*/ 776 h 1211"/>
                  <a:gd name="T8" fmla="*/ 186 w 452"/>
                  <a:gd name="T9" fmla="*/ 896 h 1211"/>
                  <a:gd name="T10" fmla="*/ 182 w 452"/>
                  <a:gd name="T11" fmla="*/ 1211 h 1211"/>
                  <a:gd name="T12" fmla="*/ 71 w 452"/>
                  <a:gd name="T13" fmla="*/ 1086 h 1211"/>
                  <a:gd name="T14" fmla="*/ 49 w 452"/>
                  <a:gd name="T15" fmla="*/ 941 h 1211"/>
                  <a:gd name="T16" fmla="*/ 27 w 452"/>
                  <a:gd name="T17" fmla="*/ 841 h 1211"/>
                  <a:gd name="T18" fmla="*/ 5 w 452"/>
                  <a:gd name="T19" fmla="*/ 794 h 1211"/>
                  <a:gd name="T20" fmla="*/ 0 w 452"/>
                  <a:gd name="T21" fmla="*/ 772 h 1211"/>
                  <a:gd name="T22" fmla="*/ 5 w 452"/>
                  <a:gd name="T23" fmla="*/ 716 h 1211"/>
                  <a:gd name="T24" fmla="*/ 30 w 452"/>
                  <a:gd name="T25" fmla="*/ 549 h 1211"/>
                  <a:gd name="T26" fmla="*/ 61 w 452"/>
                  <a:gd name="T27" fmla="*/ 382 h 1211"/>
                  <a:gd name="T28" fmla="*/ 77 w 452"/>
                  <a:gd name="T29" fmla="*/ 305 h 1211"/>
                  <a:gd name="T30" fmla="*/ 37 w 452"/>
                  <a:gd name="T31" fmla="*/ 121 h 1211"/>
                  <a:gd name="T32" fmla="*/ 71 w 452"/>
                  <a:gd name="T33" fmla="*/ 96 h 1211"/>
                  <a:gd name="T34" fmla="*/ 71 w 452"/>
                  <a:gd name="T35" fmla="*/ 96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7" name="Freeform 115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09 h 1290"/>
                  <a:gd name="T2" fmla="*/ 369 w 474"/>
                  <a:gd name="T3" fmla="*/ 0 h 1290"/>
                  <a:gd name="T4" fmla="*/ 474 w 474"/>
                  <a:gd name="T5" fmla="*/ 214 h 1290"/>
                  <a:gd name="T6" fmla="*/ 310 w 474"/>
                  <a:gd name="T7" fmla="*/ 689 h 1290"/>
                  <a:gd name="T8" fmla="*/ 434 w 474"/>
                  <a:gd name="T9" fmla="*/ 1005 h 1290"/>
                  <a:gd name="T10" fmla="*/ 230 w 474"/>
                  <a:gd name="T11" fmla="*/ 959 h 1290"/>
                  <a:gd name="T12" fmla="*/ 140 w 474"/>
                  <a:gd name="T13" fmla="*/ 1290 h 1290"/>
                  <a:gd name="T14" fmla="*/ 57 w 474"/>
                  <a:gd name="T15" fmla="*/ 1026 h 1290"/>
                  <a:gd name="T16" fmla="*/ 15 w 474"/>
                  <a:gd name="T17" fmla="*/ 779 h 1290"/>
                  <a:gd name="T18" fmla="*/ 90 w 474"/>
                  <a:gd name="T19" fmla="*/ 509 h 1290"/>
                  <a:gd name="T20" fmla="*/ 34 w 474"/>
                  <a:gd name="T21" fmla="*/ 304 h 1290"/>
                  <a:gd name="T22" fmla="*/ 124 w 474"/>
                  <a:gd name="T23" fmla="*/ 214 h 1290"/>
                  <a:gd name="T24" fmla="*/ 230 w 474"/>
                  <a:gd name="T25" fmla="*/ 244 h 1290"/>
                  <a:gd name="T26" fmla="*/ 190 w 474"/>
                  <a:gd name="T27" fmla="*/ 339 h 1290"/>
                  <a:gd name="T28" fmla="*/ 264 w 474"/>
                  <a:gd name="T29" fmla="*/ 390 h 1290"/>
                  <a:gd name="T30" fmla="*/ 115 w 474"/>
                  <a:gd name="T31" fmla="*/ 689 h 1290"/>
                  <a:gd name="T32" fmla="*/ 190 w 474"/>
                  <a:gd name="T33" fmla="*/ 675 h 1290"/>
                  <a:gd name="T34" fmla="*/ 115 w 474"/>
                  <a:gd name="T35" fmla="*/ 900 h 1290"/>
                  <a:gd name="T36" fmla="*/ 214 w 474"/>
                  <a:gd name="T37" fmla="*/ 785 h 1290"/>
                  <a:gd name="T38" fmla="*/ 260 w 474"/>
                  <a:gd name="T39" fmla="*/ 555 h 1290"/>
                  <a:gd name="T40" fmla="*/ 260 w 474"/>
                  <a:gd name="T41" fmla="*/ 484 h 1290"/>
                  <a:gd name="T42" fmla="*/ 339 w 474"/>
                  <a:gd name="T43" fmla="*/ 314 h 1290"/>
                  <a:gd name="T44" fmla="*/ 285 w 474"/>
                  <a:gd name="T45" fmla="*/ 300 h 1290"/>
                  <a:gd name="T46" fmla="*/ 304 w 474"/>
                  <a:gd name="T47" fmla="*/ 170 h 1290"/>
                  <a:gd name="T48" fmla="*/ 180 w 474"/>
                  <a:gd name="T49" fmla="*/ 149 h 1290"/>
                  <a:gd name="T50" fmla="*/ 199 w 474"/>
                  <a:gd name="T51" fmla="*/ 99 h 1290"/>
                  <a:gd name="T52" fmla="*/ 25 w 474"/>
                  <a:gd name="T53" fmla="*/ 195 h 1290"/>
                  <a:gd name="T54" fmla="*/ 0 w 474"/>
                  <a:gd name="T55" fmla="*/ 109 h 1290"/>
                  <a:gd name="T56" fmla="*/ 0 w 474"/>
                  <a:gd name="T57" fmla="*/ 109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8" name="Freeform 116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36 h 686"/>
                  <a:gd name="T2" fmla="*/ 60 w 794"/>
                  <a:gd name="T3" fmla="*/ 40 h 686"/>
                  <a:gd name="T4" fmla="*/ 134 w 794"/>
                  <a:gd name="T5" fmla="*/ 0 h 686"/>
                  <a:gd name="T6" fmla="*/ 144 w 794"/>
                  <a:gd name="T7" fmla="*/ 96 h 686"/>
                  <a:gd name="T8" fmla="*/ 349 w 794"/>
                  <a:gd name="T9" fmla="*/ 291 h 686"/>
                  <a:gd name="T10" fmla="*/ 653 w 794"/>
                  <a:gd name="T11" fmla="*/ 466 h 686"/>
                  <a:gd name="T12" fmla="*/ 794 w 794"/>
                  <a:gd name="T13" fmla="*/ 341 h 686"/>
                  <a:gd name="T14" fmla="*/ 714 w 794"/>
                  <a:gd name="T15" fmla="*/ 686 h 686"/>
                  <a:gd name="T16" fmla="*/ 100 w 794"/>
                  <a:gd name="T17" fmla="*/ 230 h 686"/>
                  <a:gd name="T18" fmla="*/ 20 w 794"/>
                  <a:gd name="T19" fmla="*/ 215 h 686"/>
                  <a:gd name="T20" fmla="*/ 0 w 794"/>
                  <a:gd name="T21" fmla="*/ 136 h 686"/>
                  <a:gd name="T22" fmla="*/ 0 w 794"/>
                  <a:gd name="T23" fmla="*/ 136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29" name="Freeform 117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32 w 902"/>
                  <a:gd name="T1" fmla="*/ 40 h 521"/>
                  <a:gd name="T2" fmla="*/ 0 w 902"/>
                  <a:gd name="T3" fmla="*/ 102 h 521"/>
                  <a:gd name="T4" fmla="*/ 143 w 902"/>
                  <a:gd name="T5" fmla="*/ 121 h 521"/>
                  <a:gd name="T6" fmla="*/ 767 w 902"/>
                  <a:gd name="T7" fmla="*/ 446 h 521"/>
                  <a:gd name="T8" fmla="*/ 812 w 902"/>
                  <a:gd name="T9" fmla="*/ 521 h 521"/>
                  <a:gd name="T10" fmla="*/ 902 w 902"/>
                  <a:gd name="T11" fmla="*/ 435 h 521"/>
                  <a:gd name="T12" fmla="*/ 93 w 902"/>
                  <a:gd name="T13" fmla="*/ 0 h 521"/>
                  <a:gd name="T14" fmla="*/ 32 w 902"/>
                  <a:gd name="T15" fmla="*/ 40 h 521"/>
                  <a:gd name="T16" fmla="*/ 32 w 902"/>
                  <a:gd name="T17" fmla="*/ 40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0" name="Freeform 118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1 w 2259"/>
                  <a:gd name="T1" fmla="*/ 515 h 900"/>
                  <a:gd name="T2" fmla="*/ 90 w 2259"/>
                  <a:gd name="T3" fmla="*/ 655 h 900"/>
                  <a:gd name="T4" fmla="*/ 226 w 2259"/>
                  <a:gd name="T5" fmla="*/ 709 h 900"/>
                  <a:gd name="T6" fmla="*/ 231 w 2259"/>
                  <a:gd name="T7" fmla="*/ 510 h 900"/>
                  <a:gd name="T8" fmla="*/ 321 w 2259"/>
                  <a:gd name="T9" fmla="*/ 284 h 900"/>
                  <a:gd name="T10" fmla="*/ 201 w 2259"/>
                  <a:gd name="T11" fmla="*/ 345 h 900"/>
                  <a:gd name="T12" fmla="*/ 155 w 2259"/>
                  <a:gd name="T13" fmla="*/ 379 h 900"/>
                  <a:gd name="T14" fmla="*/ 141 w 2259"/>
                  <a:gd name="T15" fmla="*/ 315 h 900"/>
                  <a:gd name="T16" fmla="*/ 146 w 2259"/>
                  <a:gd name="T17" fmla="*/ 184 h 900"/>
                  <a:gd name="T18" fmla="*/ 511 w 2259"/>
                  <a:gd name="T19" fmla="*/ 0 h 900"/>
                  <a:gd name="T20" fmla="*/ 504 w 2259"/>
                  <a:gd name="T21" fmla="*/ 233 h 900"/>
                  <a:gd name="T22" fmla="*/ 437 w 2259"/>
                  <a:gd name="T23" fmla="*/ 283 h 900"/>
                  <a:gd name="T24" fmla="*/ 390 w 2259"/>
                  <a:gd name="T25" fmla="*/ 540 h 900"/>
                  <a:gd name="T26" fmla="*/ 481 w 2259"/>
                  <a:gd name="T27" fmla="*/ 730 h 900"/>
                  <a:gd name="T28" fmla="*/ 1885 w 2259"/>
                  <a:gd name="T29" fmla="*/ 305 h 900"/>
                  <a:gd name="T30" fmla="*/ 1780 w 2259"/>
                  <a:gd name="T31" fmla="*/ 100 h 900"/>
                  <a:gd name="T32" fmla="*/ 2259 w 2259"/>
                  <a:gd name="T33" fmla="*/ 299 h 900"/>
                  <a:gd name="T34" fmla="*/ 2179 w 2259"/>
                  <a:gd name="T35" fmla="*/ 355 h 900"/>
                  <a:gd name="T36" fmla="*/ 496 w 2259"/>
                  <a:gd name="T37" fmla="*/ 900 h 900"/>
                  <a:gd name="T38" fmla="*/ 349 w 2259"/>
                  <a:gd name="T39" fmla="*/ 864 h 900"/>
                  <a:gd name="T40" fmla="*/ 46 w 2259"/>
                  <a:gd name="T41" fmla="*/ 740 h 900"/>
                  <a:gd name="T42" fmla="*/ 0 w 2259"/>
                  <a:gd name="T43" fmla="*/ 600 h 900"/>
                  <a:gd name="T44" fmla="*/ 11 w 2259"/>
                  <a:gd name="T45" fmla="*/ 515 h 900"/>
                  <a:gd name="T46" fmla="*/ 11 w 2259"/>
                  <a:gd name="T47" fmla="*/ 515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1" name="Freeform 119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00 w 1340"/>
                  <a:gd name="T1" fmla="*/ 210 h 586"/>
                  <a:gd name="T2" fmla="*/ 634 w 1340"/>
                  <a:gd name="T3" fmla="*/ 0 h 586"/>
                  <a:gd name="T4" fmla="*/ 1340 w 1340"/>
                  <a:gd name="T5" fmla="*/ 170 h 586"/>
                  <a:gd name="T6" fmla="*/ 1208 w 1340"/>
                  <a:gd name="T7" fmla="*/ 256 h 586"/>
                  <a:gd name="T8" fmla="*/ 14 w 1340"/>
                  <a:gd name="T9" fmla="*/ 586 h 586"/>
                  <a:gd name="T10" fmla="*/ 0 w 1340"/>
                  <a:gd name="T11" fmla="*/ 436 h 586"/>
                  <a:gd name="T12" fmla="*/ 100 w 1340"/>
                  <a:gd name="T13" fmla="*/ 210 h 586"/>
                  <a:gd name="T14" fmla="*/ 100 w 1340"/>
                  <a:gd name="T15" fmla="*/ 210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2" name="Freeform 120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45 h 770"/>
                  <a:gd name="T2" fmla="*/ 24 w 1387"/>
                  <a:gd name="T3" fmla="*/ 0 h 770"/>
                  <a:gd name="T4" fmla="*/ 1387 w 1387"/>
                  <a:gd name="T5" fmla="*/ 659 h 770"/>
                  <a:gd name="T6" fmla="*/ 1356 w 1387"/>
                  <a:gd name="T7" fmla="*/ 770 h 770"/>
                  <a:gd name="T8" fmla="*/ 0 w 1387"/>
                  <a:gd name="T9" fmla="*/ 45 h 770"/>
                  <a:gd name="T10" fmla="*/ 0 w 1387"/>
                  <a:gd name="T11" fmla="*/ 4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3" name="Freeform 121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9 w 2793"/>
                  <a:gd name="T1" fmla="*/ 280 h 946"/>
                  <a:gd name="T2" fmla="*/ 1219 w 2793"/>
                  <a:gd name="T3" fmla="*/ 716 h 946"/>
                  <a:gd name="T4" fmla="*/ 1169 w 2793"/>
                  <a:gd name="T5" fmla="*/ 946 h 946"/>
                  <a:gd name="T6" fmla="*/ 1433 w 2793"/>
                  <a:gd name="T7" fmla="*/ 856 h 946"/>
                  <a:gd name="T8" fmla="*/ 1584 w 2793"/>
                  <a:gd name="T9" fmla="*/ 795 h 946"/>
                  <a:gd name="T10" fmla="*/ 1544 w 2793"/>
                  <a:gd name="T11" fmla="*/ 590 h 946"/>
                  <a:gd name="T12" fmla="*/ 1928 w 2793"/>
                  <a:gd name="T13" fmla="*/ 441 h 946"/>
                  <a:gd name="T14" fmla="*/ 2003 w 2793"/>
                  <a:gd name="T15" fmla="*/ 586 h 946"/>
                  <a:gd name="T16" fmla="*/ 1959 w 2793"/>
                  <a:gd name="T17" fmla="*/ 835 h 946"/>
                  <a:gd name="T18" fmla="*/ 2498 w 2793"/>
                  <a:gd name="T19" fmla="*/ 574 h 946"/>
                  <a:gd name="T20" fmla="*/ 2648 w 2793"/>
                  <a:gd name="T21" fmla="*/ 586 h 946"/>
                  <a:gd name="T22" fmla="*/ 2793 w 2793"/>
                  <a:gd name="T23" fmla="*/ 310 h 946"/>
                  <a:gd name="T24" fmla="*/ 2778 w 2793"/>
                  <a:gd name="T25" fmla="*/ 106 h 946"/>
                  <a:gd name="T26" fmla="*/ 2588 w 2793"/>
                  <a:gd name="T27" fmla="*/ 0 h 946"/>
                  <a:gd name="T28" fmla="*/ 1194 w 2793"/>
                  <a:gd name="T29" fmla="*/ 435 h 946"/>
                  <a:gd name="T30" fmla="*/ 1089 w 2793"/>
                  <a:gd name="T31" fmla="*/ 490 h 946"/>
                  <a:gd name="T32" fmla="*/ 0 w 2793"/>
                  <a:gd name="T33" fmla="*/ 115 h 946"/>
                  <a:gd name="T34" fmla="*/ 9 w 2793"/>
                  <a:gd name="T35" fmla="*/ 280 h 946"/>
                  <a:gd name="T36" fmla="*/ 9 w 2793"/>
                  <a:gd name="T37" fmla="*/ 280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4" name="Freeform 122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16 h 1267"/>
                  <a:gd name="T2" fmla="*/ 1490 w 2984"/>
                  <a:gd name="T3" fmla="*/ 0 h 1267"/>
                  <a:gd name="T4" fmla="*/ 2284 w 2984"/>
                  <a:gd name="T5" fmla="*/ 170 h 1267"/>
                  <a:gd name="T6" fmla="*/ 991 w 2984"/>
                  <a:gd name="T7" fmla="*/ 481 h 1267"/>
                  <a:gd name="T8" fmla="*/ 1291 w 2984"/>
                  <a:gd name="T9" fmla="*/ 586 h 1267"/>
                  <a:gd name="T10" fmla="*/ 2598 w 2984"/>
                  <a:gd name="T11" fmla="*/ 266 h 1267"/>
                  <a:gd name="T12" fmla="*/ 2731 w 2984"/>
                  <a:gd name="T13" fmla="*/ 213 h 1267"/>
                  <a:gd name="T14" fmla="*/ 2904 w 2984"/>
                  <a:gd name="T15" fmla="*/ 306 h 1267"/>
                  <a:gd name="T16" fmla="*/ 2979 w 2984"/>
                  <a:gd name="T17" fmla="*/ 421 h 1267"/>
                  <a:gd name="T18" fmla="*/ 2984 w 2984"/>
                  <a:gd name="T19" fmla="*/ 741 h 1267"/>
                  <a:gd name="T20" fmla="*/ 2824 w 2984"/>
                  <a:gd name="T21" fmla="*/ 957 h 1267"/>
                  <a:gd name="T22" fmla="*/ 2674 w 2984"/>
                  <a:gd name="T23" fmla="*/ 967 h 1267"/>
                  <a:gd name="T24" fmla="*/ 2649 w 2984"/>
                  <a:gd name="T25" fmla="*/ 1032 h 1267"/>
                  <a:gd name="T26" fmla="*/ 2514 w 2984"/>
                  <a:gd name="T27" fmla="*/ 1097 h 1267"/>
                  <a:gd name="T28" fmla="*/ 2349 w 2984"/>
                  <a:gd name="T29" fmla="*/ 1147 h 1267"/>
                  <a:gd name="T30" fmla="*/ 2119 w 2984"/>
                  <a:gd name="T31" fmla="*/ 1267 h 1267"/>
                  <a:gd name="T32" fmla="*/ 2135 w 2984"/>
                  <a:gd name="T33" fmla="*/ 1206 h 1267"/>
                  <a:gd name="T34" fmla="*/ 2209 w 2984"/>
                  <a:gd name="T35" fmla="*/ 1026 h 1267"/>
                  <a:gd name="T36" fmla="*/ 2759 w 2984"/>
                  <a:gd name="T37" fmla="*/ 806 h 1267"/>
                  <a:gd name="T38" fmla="*/ 2864 w 2984"/>
                  <a:gd name="T39" fmla="*/ 676 h 1267"/>
                  <a:gd name="T40" fmla="*/ 2835 w 2984"/>
                  <a:gd name="T41" fmla="*/ 446 h 1267"/>
                  <a:gd name="T42" fmla="*/ 2759 w 2984"/>
                  <a:gd name="T43" fmla="*/ 403 h 1267"/>
                  <a:gd name="T44" fmla="*/ 1375 w 2984"/>
                  <a:gd name="T45" fmla="*/ 787 h 1267"/>
                  <a:gd name="T46" fmla="*/ 0 w 2984"/>
                  <a:gd name="T47" fmla="*/ 316 h 1267"/>
                  <a:gd name="T48" fmla="*/ 0 w 2984"/>
                  <a:gd name="T49" fmla="*/ 316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5" name="Freeform 123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09 w 1534"/>
                  <a:gd name="T1" fmla="*/ 236 h 781"/>
                  <a:gd name="T2" fmla="*/ 1419 w 1534"/>
                  <a:gd name="T3" fmla="*/ 0 h 781"/>
                  <a:gd name="T4" fmla="*/ 1408 w 1534"/>
                  <a:gd name="T5" fmla="*/ 137 h 781"/>
                  <a:gd name="T6" fmla="*/ 1423 w 1534"/>
                  <a:gd name="T7" fmla="*/ 251 h 781"/>
                  <a:gd name="T8" fmla="*/ 1534 w 1534"/>
                  <a:gd name="T9" fmla="*/ 331 h 781"/>
                  <a:gd name="T10" fmla="*/ 115 w 1534"/>
                  <a:gd name="T11" fmla="*/ 781 h 781"/>
                  <a:gd name="T12" fmla="*/ 40 w 1534"/>
                  <a:gd name="T13" fmla="*/ 741 h 781"/>
                  <a:gd name="T14" fmla="*/ 0 w 1534"/>
                  <a:gd name="T15" fmla="*/ 611 h 781"/>
                  <a:gd name="T16" fmla="*/ 55 w 1534"/>
                  <a:gd name="T17" fmla="*/ 345 h 781"/>
                  <a:gd name="T18" fmla="*/ 109 w 1534"/>
                  <a:gd name="T19" fmla="*/ 316 h 781"/>
                  <a:gd name="T20" fmla="*/ 245 w 1534"/>
                  <a:gd name="T21" fmla="*/ 586 h 781"/>
                  <a:gd name="T22" fmla="*/ 316 w 1534"/>
                  <a:gd name="T23" fmla="*/ 648 h 781"/>
                  <a:gd name="T24" fmla="*/ 325 w 1534"/>
                  <a:gd name="T25" fmla="*/ 410 h 781"/>
                  <a:gd name="T26" fmla="*/ 409 w 1534"/>
                  <a:gd name="T27" fmla="*/ 331 h 781"/>
                  <a:gd name="T28" fmla="*/ 577 w 1534"/>
                  <a:gd name="T29" fmla="*/ 387 h 781"/>
                  <a:gd name="T30" fmla="*/ 509 w 1534"/>
                  <a:gd name="T31" fmla="*/ 236 h 781"/>
                  <a:gd name="T32" fmla="*/ 509 w 1534"/>
                  <a:gd name="T33" fmla="*/ 23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6" name="Freeform 124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29 h 264"/>
                  <a:gd name="T2" fmla="*/ 310 w 468"/>
                  <a:gd name="T3" fmla="*/ 199 h 264"/>
                  <a:gd name="T4" fmla="*/ 294 w 468"/>
                  <a:gd name="T5" fmla="*/ 264 h 264"/>
                  <a:gd name="T6" fmla="*/ 434 w 468"/>
                  <a:gd name="T7" fmla="*/ 210 h 264"/>
                  <a:gd name="T8" fmla="*/ 468 w 468"/>
                  <a:gd name="T9" fmla="*/ 0 h 264"/>
                  <a:gd name="T10" fmla="*/ 0 w 468"/>
                  <a:gd name="T11" fmla="*/ 229 h 264"/>
                  <a:gd name="T12" fmla="*/ 0 w 468"/>
                  <a:gd name="T13" fmla="*/ 229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7" name="Freeform 125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25 w 3069"/>
                  <a:gd name="T1" fmla="*/ 281 h 1082"/>
                  <a:gd name="T2" fmla="*/ 0 w 3069"/>
                  <a:gd name="T3" fmla="*/ 384 h 1082"/>
                  <a:gd name="T4" fmla="*/ 272 w 3069"/>
                  <a:gd name="T5" fmla="*/ 520 h 1082"/>
                  <a:gd name="T6" fmla="*/ 306 w 3069"/>
                  <a:gd name="T7" fmla="*/ 647 h 1082"/>
                  <a:gd name="T8" fmla="*/ 313 w 3069"/>
                  <a:gd name="T9" fmla="*/ 757 h 1082"/>
                  <a:gd name="T10" fmla="*/ 279 w 3069"/>
                  <a:gd name="T11" fmla="*/ 886 h 1082"/>
                  <a:gd name="T12" fmla="*/ 365 w 3069"/>
                  <a:gd name="T13" fmla="*/ 775 h 1082"/>
                  <a:gd name="T14" fmla="*/ 407 w 3069"/>
                  <a:gd name="T15" fmla="*/ 647 h 1082"/>
                  <a:gd name="T16" fmla="*/ 399 w 3069"/>
                  <a:gd name="T17" fmla="*/ 554 h 1082"/>
                  <a:gd name="T18" fmla="*/ 1436 w 3069"/>
                  <a:gd name="T19" fmla="*/ 920 h 1082"/>
                  <a:gd name="T20" fmla="*/ 2915 w 3069"/>
                  <a:gd name="T21" fmla="*/ 425 h 1082"/>
                  <a:gd name="T22" fmla="*/ 2958 w 3069"/>
                  <a:gd name="T23" fmla="*/ 554 h 1082"/>
                  <a:gd name="T24" fmla="*/ 2958 w 3069"/>
                  <a:gd name="T25" fmla="*/ 698 h 1082"/>
                  <a:gd name="T26" fmla="*/ 2856 w 3069"/>
                  <a:gd name="T27" fmla="*/ 825 h 1082"/>
                  <a:gd name="T28" fmla="*/ 2371 w 3069"/>
                  <a:gd name="T29" fmla="*/ 1026 h 1082"/>
                  <a:gd name="T30" fmla="*/ 2345 w 3069"/>
                  <a:gd name="T31" fmla="*/ 1082 h 1082"/>
                  <a:gd name="T32" fmla="*/ 2908 w 3069"/>
                  <a:gd name="T33" fmla="*/ 868 h 1082"/>
                  <a:gd name="T34" fmla="*/ 3019 w 3069"/>
                  <a:gd name="T35" fmla="*/ 791 h 1082"/>
                  <a:gd name="T36" fmla="*/ 3069 w 3069"/>
                  <a:gd name="T37" fmla="*/ 664 h 1082"/>
                  <a:gd name="T38" fmla="*/ 3053 w 3069"/>
                  <a:gd name="T39" fmla="*/ 493 h 1082"/>
                  <a:gd name="T40" fmla="*/ 2976 w 3069"/>
                  <a:gd name="T41" fmla="*/ 400 h 1082"/>
                  <a:gd name="T42" fmla="*/ 2899 w 3069"/>
                  <a:gd name="T43" fmla="*/ 366 h 1082"/>
                  <a:gd name="T44" fmla="*/ 2695 w 3069"/>
                  <a:gd name="T45" fmla="*/ 459 h 1082"/>
                  <a:gd name="T46" fmla="*/ 1470 w 3069"/>
                  <a:gd name="T47" fmla="*/ 748 h 1082"/>
                  <a:gd name="T48" fmla="*/ 282 w 3069"/>
                  <a:gd name="T49" fmla="*/ 381 h 1082"/>
                  <a:gd name="T50" fmla="*/ 1402 w 3069"/>
                  <a:gd name="T51" fmla="*/ 809 h 1082"/>
                  <a:gd name="T52" fmla="*/ 1402 w 3069"/>
                  <a:gd name="T53" fmla="*/ 852 h 1082"/>
                  <a:gd name="T54" fmla="*/ 50 w 3069"/>
                  <a:gd name="T55" fmla="*/ 357 h 1082"/>
                  <a:gd name="T56" fmla="*/ 93 w 3069"/>
                  <a:gd name="T57" fmla="*/ 315 h 1082"/>
                  <a:gd name="T58" fmla="*/ 1597 w 3069"/>
                  <a:gd name="T59" fmla="*/ 43 h 1082"/>
                  <a:gd name="T60" fmla="*/ 2334 w 3069"/>
                  <a:gd name="T61" fmla="*/ 179 h 1082"/>
                  <a:gd name="T62" fmla="*/ 1556 w 3069"/>
                  <a:gd name="T63" fmla="*/ 0 h 1082"/>
                  <a:gd name="T64" fmla="*/ 25 w 3069"/>
                  <a:gd name="T65" fmla="*/ 281 h 1082"/>
                  <a:gd name="T66" fmla="*/ 25 w 3069"/>
                  <a:gd name="T67" fmla="*/ 28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8" name="Freeform 126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21 w 1894"/>
                  <a:gd name="T1" fmla="*/ 0 h 960"/>
                  <a:gd name="T2" fmla="*/ 28 w 1894"/>
                  <a:gd name="T3" fmla="*/ 105 h 960"/>
                  <a:gd name="T4" fmla="*/ 0 w 1894"/>
                  <a:gd name="T5" fmla="*/ 211 h 960"/>
                  <a:gd name="T6" fmla="*/ 1441 w 1894"/>
                  <a:gd name="T7" fmla="*/ 960 h 960"/>
                  <a:gd name="T8" fmla="*/ 1840 w 1894"/>
                  <a:gd name="T9" fmla="*/ 760 h 960"/>
                  <a:gd name="T10" fmla="*/ 1894 w 1894"/>
                  <a:gd name="T11" fmla="*/ 626 h 960"/>
                  <a:gd name="T12" fmla="*/ 1451 w 1894"/>
                  <a:gd name="T13" fmla="*/ 799 h 960"/>
                  <a:gd name="T14" fmla="*/ 449 w 1894"/>
                  <a:gd name="T15" fmla="*/ 338 h 960"/>
                  <a:gd name="T16" fmla="*/ 1401 w 1894"/>
                  <a:gd name="T17" fmla="*/ 831 h 960"/>
                  <a:gd name="T18" fmla="*/ 1423 w 1894"/>
                  <a:gd name="T19" fmla="*/ 904 h 960"/>
                  <a:gd name="T20" fmla="*/ 89 w 1894"/>
                  <a:gd name="T21" fmla="*/ 211 h 960"/>
                  <a:gd name="T22" fmla="*/ 77 w 1894"/>
                  <a:gd name="T23" fmla="*/ 149 h 960"/>
                  <a:gd name="T24" fmla="*/ 316 w 1894"/>
                  <a:gd name="T25" fmla="*/ 55 h 960"/>
                  <a:gd name="T26" fmla="*/ 321 w 1894"/>
                  <a:gd name="T27" fmla="*/ 0 h 960"/>
                  <a:gd name="T28" fmla="*/ 321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39" name="Freeform 127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83 h 584"/>
                  <a:gd name="T2" fmla="*/ 1082 w 1584"/>
                  <a:gd name="T3" fmla="*/ 584 h 584"/>
                  <a:gd name="T4" fmla="*/ 1584 w 1584"/>
                  <a:gd name="T5" fmla="*/ 378 h 584"/>
                  <a:gd name="T6" fmla="*/ 1584 w 1584"/>
                  <a:gd name="T7" fmla="*/ 335 h 584"/>
                  <a:gd name="T8" fmla="*/ 1200 w 1584"/>
                  <a:gd name="T9" fmla="*/ 483 h 584"/>
                  <a:gd name="T10" fmla="*/ 1255 w 1584"/>
                  <a:gd name="T11" fmla="*/ 360 h 584"/>
                  <a:gd name="T12" fmla="*/ 1448 w 1584"/>
                  <a:gd name="T13" fmla="*/ 282 h 584"/>
                  <a:gd name="T14" fmla="*/ 1239 w 1584"/>
                  <a:gd name="T15" fmla="*/ 306 h 584"/>
                  <a:gd name="T16" fmla="*/ 1227 w 1584"/>
                  <a:gd name="T17" fmla="*/ 171 h 584"/>
                  <a:gd name="T18" fmla="*/ 1156 w 1584"/>
                  <a:gd name="T19" fmla="*/ 22 h 584"/>
                  <a:gd name="T20" fmla="*/ 1106 w 1584"/>
                  <a:gd name="T21" fmla="*/ 56 h 584"/>
                  <a:gd name="T22" fmla="*/ 1167 w 1584"/>
                  <a:gd name="T23" fmla="*/ 171 h 584"/>
                  <a:gd name="T24" fmla="*/ 662 w 1584"/>
                  <a:gd name="T25" fmla="*/ 0 h 584"/>
                  <a:gd name="T26" fmla="*/ 1167 w 1584"/>
                  <a:gd name="T27" fmla="*/ 249 h 584"/>
                  <a:gd name="T28" fmla="*/ 1181 w 1584"/>
                  <a:gd name="T29" fmla="*/ 325 h 584"/>
                  <a:gd name="T30" fmla="*/ 1141 w 1584"/>
                  <a:gd name="T31" fmla="*/ 418 h 584"/>
                  <a:gd name="T32" fmla="*/ 358 w 1584"/>
                  <a:gd name="T33" fmla="*/ 111 h 584"/>
                  <a:gd name="T34" fmla="*/ 1137 w 1584"/>
                  <a:gd name="T35" fmla="*/ 466 h 584"/>
                  <a:gd name="T36" fmla="*/ 1082 w 1584"/>
                  <a:gd name="T37" fmla="*/ 540 h 584"/>
                  <a:gd name="T38" fmla="*/ 0 w 1584"/>
                  <a:gd name="T39" fmla="*/ 83 h 584"/>
                  <a:gd name="T40" fmla="*/ 0 w 1584"/>
                  <a:gd name="T41" fmla="*/ 83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0" name="Freeform 128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378 h 1460"/>
                  <a:gd name="T2" fmla="*/ 411 w 1109"/>
                  <a:gd name="T3" fmla="*/ 256 h 1460"/>
                  <a:gd name="T4" fmla="*/ 1109 w 1109"/>
                  <a:gd name="T5" fmla="*/ 0 h 1460"/>
                  <a:gd name="T6" fmla="*/ 626 w 1109"/>
                  <a:gd name="T7" fmla="*/ 245 h 1460"/>
                  <a:gd name="T8" fmla="*/ 709 w 1109"/>
                  <a:gd name="T9" fmla="*/ 346 h 1460"/>
                  <a:gd name="T10" fmla="*/ 709 w 1109"/>
                  <a:gd name="T11" fmla="*/ 467 h 1460"/>
                  <a:gd name="T12" fmla="*/ 643 w 1109"/>
                  <a:gd name="T13" fmla="*/ 672 h 1460"/>
                  <a:gd name="T14" fmla="*/ 554 w 1109"/>
                  <a:gd name="T15" fmla="*/ 895 h 1460"/>
                  <a:gd name="T16" fmla="*/ 550 w 1109"/>
                  <a:gd name="T17" fmla="*/ 1016 h 1460"/>
                  <a:gd name="T18" fmla="*/ 632 w 1109"/>
                  <a:gd name="T19" fmla="*/ 1199 h 1460"/>
                  <a:gd name="T20" fmla="*/ 510 w 1109"/>
                  <a:gd name="T21" fmla="*/ 1055 h 1460"/>
                  <a:gd name="T22" fmla="*/ 494 w 1109"/>
                  <a:gd name="T23" fmla="*/ 899 h 1460"/>
                  <a:gd name="T24" fmla="*/ 588 w 1109"/>
                  <a:gd name="T25" fmla="*/ 639 h 1460"/>
                  <a:gd name="T26" fmla="*/ 660 w 1109"/>
                  <a:gd name="T27" fmla="*/ 450 h 1460"/>
                  <a:gd name="T28" fmla="*/ 550 w 1109"/>
                  <a:gd name="T29" fmla="*/ 251 h 1460"/>
                  <a:gd name="T30" fmla="*/ 244 w 1109"/>
                  <a:gd name="T31" fmla="*/ 368 h 1460"/>
                  <a:gd name="T32" fmla="*/ 272 w 1109"/>
                  <a:gd name="T33" fmla="*/ 428 h 1460"/>
                  <a:gd name="T34" fmla="*/ 294 w 1109"/>
                  <a:gd name="T35" fmla="*/ 583 h 1460"/>
                  <a:gd name="T36" fmla="*/ 266 w 1109"/>
                  <a:gd name="T37" fmla="*/ 760 h 1460"/>
                  <a:gd name="T38" fmla="*/ 222 w 1109"/>
                  <a:gd name="T39" fmla="*/ 933 h 1460"/>
                  <a:gd name="T40" fmla="*/ 206 w 1109"/>
                  <a:gd name="T41" fmla="*/ 1110 h 1460"/>
                  <a:gd name="T42" fmla="*/ 256 w 1109"/>
                  <a:gd name="T43" fmla="*/ 1283 h 1460"/>
                  <a:gd name="T44" fmla="*/ 371 w 1109"/>
                  <a:gd name="T45" fmla="*/ 1460 h 1460"/>
                  <a:gd name="T46" fmla="*/ 250 w 1109"/>
                  <a:gd name="T47" fmla="*/ 1387 h 1460"/>
                  <a:gd name="T48" fmla="*/ 167 w 1109"/>
                  <a:gd name="T49" fmla="*/ 1199 h 1460"/>
                  <a:gd name="T50" fmla="*/ 150 w 1109"/>
                  <a:gd name="T51" fmla="*/ 989 h 1460"/>
                  <a:gd name="T52" fmla="*/ 212 w 1109"/>
                  <a:gd name="T53" fmla="*/ 716 h 1460"/>
                  <a:gd name="T54" fmla="*/ 234 w 1109"/>
                  <a:gd name="T55" fmla="*/ 551 h 1460"/>
                  <a:gd name="T56" fmla="*/ 150 w 1109"/>
                  <a:gd name="T57" fmla="*/ 390 h 1460"/>
                  <a:gd name="T58" fmla="*/ 0 w 1109"/>
                  <a:gd name="T59" fmla="*/ 378 h 1460"/>
                  <a:gd name="T60" fmla="*/ 0 w 1109"/>
                  <a:gd name="T61" fmla="*/ 378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1" name="Freeform 129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27 w 288"/>
                  <a:gd name="T1" fmla="*/ 344 h 344"/>
                  <a:gd name="T2" fmla="*/ 0 w 288"/>
                  <a:gd name="T3" fmla="*/ 161 h 344"/>
                  <a:gd name="T4" fmla="*/ 73 w 288"/>
                  <a:gd name="T5" fmla="*/ 0 h 344"/>
                  <a:gd name="T6" fmla="*/ 139 w 288"/>
                  <a:gd name="T7" fmla="*/ 6 h 344"/>
                  <a:gd name="T8" fmla="*/ 288 w 288"/>
                  <a:gd name="T9" fmla="*/ 83 h 344"/>
                  <a:gd name="T10" fmla="*/ 111 w 288"/>
                  <a:gd name="T11" fmla="*/ 66 h 344"/>
                  <a:gd name="T12" fmla="*/ 49 w 288"/>
                  <a:gd name="T13" fmla="*/ 167 h 344"/>
                  <a:gd name="T14" fmla="*/ 27 w 288"/>
                  <a:gd name="T15" fmla="*/ 344 h 344"/>
                  <a:gd name="T16" fmla="*/ 27 w 288"/>
                  <a:gd name="T17" fmla="*/ 344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2" name="Freeform 130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66 w 908"/>
                  <a:gd name="T1" fmla="*/ 949 h 1082"/>
                  <a:gd name="T2" fmla="*/ 576 w 908"/>
                  <a:gd name="T3" fmla="*/ 716 h 1082"/>
                  <a:gd name="T4" fmla="*/ 695 w 908"/>
                  <a:gd name="T5" fmla="*/ 703 h 1082"/>
                  <a:gd name="T6" fmla="*/ 781 w 908"/>
                  <a:gd name="T7" fmla="*/ 621 h 1082"/>
                  <a:gd name="T8" fmla="*/ 859 w 908"/>
                  <a:gd name="T9" fmla="*/ 428 h 1082"/>
                  <a:gd name="T10" fmla="*/ 825 w 908"/>
                  <a:gd name="T11" fmla="*/ 161 h 1082"/>
                  <a:gd name="T12" fmla="*/ 700 w 908"/>
                  <a:gd name="T13" fmla="*/ 52 h 1082"/>
                  <a:gd name="T14" fmla="*/ 478 w 908"/>
                  <a:gd name="T15" fmla="*/ 124 h 1082"/>
                  <a:gd name="T16" fmla="*/ 661 w 908"/>
                  <a:gd name="T17" fmla="*/ 0 h 1082"/>
                  <a:gd name="T18" fmla="*/ 781 w 908"/>
                  <a:gd name="T19" fmla="*/ 40 h 1082"/>
                  <a:gd name="T20" fmla="*/ 881 w 908"/>
                  <a:gd name="T21" fmla="*/ 151 h 1082"/>
                  <a:gd name="T22" fmla="*/ 908 w 908"/>
                  <a:gd name="T23" fmla="*/ 372 h 1082"/>
                  <a:gd name="T24" fmla="*/ 897 w 908"/>
                  <a:gd name="T25" fmla="*/ 527 h 1082"/>
                  <a:gd name="T26" fmla="*/ 794 w 908"/>
                  <a:gd name="T27" fmla="*/ 723 h 1082"/>
                  <a:gd name="T28" fmla="*/ 726 w 908"/>
                  <a:gd name="T29" fmla="*/ 765 h 1082"/>
                  <a:gd name="T30" fmla="*/ 604 w 908"/>
                  <a:gd name="T31" fmla="*/ 760 h 1082"/>
                  <a:gd name="T32" fmla="*/ 0 w 908"/>
                  <a:gd name="T33" fmla="*/ 1082 h 1082"/>
                  <a:gd name="T34" fmla="*/ 66 w 908"/>
                  <a:gd name="T35" fmla="*/ 949 h 1082"/>
                  <a:gd name="T36" fmla="*/ 66 w 908"/>
                  <a:gd name="T37" fmla="*/ 949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3" name="Freeform 131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44 w 3257"/>
                  <a:gd name="T1" fmla="*/ 0 h 1259"/>
                  <a:gd name="T2" fmla="*/ 0 w 3257"/>
                  <a:gd name="T3" fmla="*/ 99 h 1259"/>
                  <a:gd name="T4" fmla="*/ 5 w 3257"/>
                  <a:gd name="T5" fmla="*/ 321 h 1259"/>
                  <a:gd name="T6" fmla="*/ 66 w 3257"/>
                  <a:gd name="T7" fmla="*/ 448 h 1259"/>
                  <a:gd name="T8" fmla="*/ 166 w 3257"/>
                  <a:gd name="T9" fmla="*/ 482 h 1259"/>
                  <a:gd name="T10" fmla="*/ 338 w 3257"/>
                  <a:gd name="T11" fmla="*/ 625 h 1259"/>
                  <a:gd name="T12" fmla="*/ 758 w 3257"/>
                  <a:gd name="T13" fmla="*/ 915 h 1259"/>
                  <a:gd name="T14" fmla="*/ 853 w 3257"/>
                  <a:gd name="T15" fmla="*/ 931 h 1259"/>
                  <a:gd name="T16" fmla="*/ 974 w 3257"/>
                  <a:gd name="T17" fmla="*/ 997 h 1259"/>
                  <a:gd name="T18" fmla="*/ 1014 w 3257"/>
                  <a:gd name="T19" fmla="*/ 1076 h 1259"/>
                  <a:gd name="T20" fmla="*/ 1334 w 3257"/>
                  <a:gd name="T21" fmla="*/ 1242 h 1259"/>
                  <a:gd name="T22" fmla="*/ 1468 w 3257"/>
                  <a:gd name="T23" fmla="*/ 1259 h 1259"/>
                  <a:gd name="T24" fmla="*/ 3257 w 3257"/>
                  <a:gd name="T25" fmla="*/ 698 h 1259"/>
                  <a:gd name="T26" fmla="*/ 3241 w 3257"/>
                  <a:gd name="T27" fmla="*/ 577 h 1259"/>
                  <a:gd name="T28" fmla="*/ 2764 w 3257"/>
                  <a:gd name="T29" fmla="*/ 426 h 1259"/>
                  <a:gd name="T30" fmla="*/ 3207 w 3257"/>
                  <a:gd name="T31" fmla="*/ 621 h 1259"/>
                  <a:gd name="T32" fmla="*/ 1446 w 3257"/>
                  <a:gd name="T33" fmla="*/ 1174 h 1259"/>
                  <a:gd name="T34" fmla="*/ 1334 w 3257"/>
                  <a:gd name="T35" fmla="*/ 1076 h 1259"/>
                  <a:gd name="T36" fmla="*/ 1279 w 3257"/>
                  <a:gd name="T37" fmla="*/ 931 h 1259"/>
                  <a:gd name="T38" fmla="*/ 1324 w 3257"/>
                  <a:gd name="T39" fmla="*/ 648 h 1259"/>
                  <a:gd name="T40" fmla="*/ 1245 w 3257"/>
                  <a:gd name="T41" fmla="*/ 786 h 1259"/>
                  <a:gd name="T42" fmla="*/ 1229 w 3257"/>
                  <a:gd name="T43" fmla="*/ 931 h 1259"/>
                  <a:gd name="T44" fmla="*/ 1279 w 3257"/>
                  <a:gd name="T45" fmla="*/ 1114 h 1259"/>
                  <a:gd name="T46" fmla="*/ 1324 w 3257"/>
                  <a:gd name="T47" fmla="*/ 1174 h 1259"/>
                  <a:gd name="T48" fmla="*/ 1064 w 3257"/>
                  <a:gd name="T49" fmla="*/ 1048 h 1259"/>
                  <a:gd name="T50" fmla="*/ 1014 w 3257"/>
                  <a:gd name="T51" fmla="*/ 925 h 1259"/>
                  <a:gd name="T52" fmla="*/ 1002 w 3257"/>
                  <a:gd name="T53" fmla="*/ 742 h 1259"/>
                  <a:gd name="T54" fmla="*/ 1036 w 3257"/>
                  <a:gd name="T55" fmla="*/ 615 h 1259"/>
                  <a:gd name="T56" fmla="*/ 974 w 3257"/>
                  <a:gd name="T57" fmla="*/ 710 h 1259"/>
                  <a:gd name="T58" fmla="*/ 952 w 3257"/>
                  <a:gd name="T59" fmla="*/ 842 h 1259"/>
                  <a:gd name="T60" fmla="*/ 941 w 3257"/>
                  <a:gd name="T61" fmla="*/ 921 h 1259"/>
                  <a:gd name="T62" fmla="*/ 847 w 3257"/>
                  <a:gd name="T63" fmla="*/ 859 h 1259"/>
                  <a:gd name="T64" fmla="*/ 831 w 3257"/>
                  <a:gd name="T65" fmla="*/ 698 h 1259"/>
                  <a:gd name="T66" fmla="*/ 881 w 3257"/>
                  <a:gd name="T67" fmla="*/ 510 h 1259"/>
                  <a:gd name="T68" fmla="*/ 820 w 3257"/>
                  <a:gd name="T69" fmla="*/ 593 h 1259"/>
                  <a:gd name="T70" fmla="*/ 776 w 3257"/>
                  <a:gd name="T71" fmla="*/ 720 h 1259"/>
                  <a:gd name="T72" fmla="*/ 776 w 3257"/>
                  <a:gd name="T73" fmla="*/ 853 h 1259"/>
                  <a:gd name="T74" fmla="*/ 183 w 3257"/>
                  <a:gd name="T75" fmla="*/ 442 h 1259"/>
                  <a:gd name="T76" fmla="*/ 177 w 3257"/>
                  <a:gd name="T77" fmla="*/ 321 h 1259"/>
                  <a:gd name="T78" fmla="*/ 183 w 3257"/>
                  <a:gd name="T79" fmla="*/ 221 h 1259"/>
                  <a:gd name="T80" fmla="*/ 132 w 3257"/>
                  <a:gd name="T81" fmla="*/ 287 h 1259"/>
                  <a:gd name="T82" fmla="*/ 104 w 3257"/>
                  <a:gd name="T83" fmla="*/ 394 h 1259"/>
                  <a:gd name="T84" fmla="*/ 44 w 3257"/>
                  <a:gd name="T85" fmla="*/ 282 h 1259"/>
                  <a:gd name="T86" fmla="*/ 44 w 3257"/>
                  <a:gd name="T87" fmla="*/ 121 h 1259"/>
                  <a:gd name="T88" fmla="*/ 149 w 3257"/>
                  <a:gd name="T89" fmla="*/ 54 h 1259"/>
                  <a:gd name="T90" fmla="*/ 44 w 3257"/>
                  <a:gd name="T91" fmla="*/ 0 h 1259"/>
                  <a:gd name="T92" fmla="*/ 44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4" name="Freeform 132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45 w 300"/>
                  <a:gd name="T1" fmla="*/ 0 h 454"/>
                  <a:gd name="T2" fmla="*/ 78 w 300"/>
                  <a:gd name="T3" fmla="*/ 50 h 454"/>
                  <a:gd name="T4" fmla="*/ 46 w 300"/>
                  <a:gd name="T5" fmla="*/ 138 h 454"/>
                  <a:gd name="T6" fmla="*/ 0 w 300"/>
                  <a:gd name="T7" fmla="*/ 350 h 454"/>
                  <a:gd name="T8" fmla="*/ 46 w 300"/>
                  <a:gd name="T9" fmla="*/ 454 h 454"/>
                  <a:gd name="T10" fmla="*/ 300 w 300"/>
                  <a:gd name="T11" fmla="*/ 372 h 454"/>
                  <a:gd name="T12" fmla="*/ 239 w 300"/>
                  <a:gd name="T13" fmla="*/ 310 h 454"/>
                  <a:gd name="T14" fmla="*/ 78 w 300"/>
                  <a:gd name="T15" fmla="*/ 355 h 454"/>
                  <a:gd name="T16" fmla="*/ 84 w 300"/>
                  <a:gd name="T17" fmla="*/ 183 h 454"/>
                  <a:gd name="T18" fmla="*/ 156 w 300"/>
                  <a:gd name="T19" fmla="*/ 122 h 454"/>
                  <a:gd name="T20" fmla="*/ 145 w 300"/>
                  <a:gd name="T21" fmla="*/ 0 h 454"/>
                  <a:gd name="T22" fmla="*/ 145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5" name="Freeform 133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0 w 470"/>
                  <a:gd name="T1" fmla="*/ 99 h 161"/>
                  <a:gd name="T2" fmla="*/ 470 w 470"/>
                  <a:gd name="T3" fmla="*/ 0 h 161"/>
                  <a:gd name="T4" fmla="*/ 0 w 470"/>
                  <a:gd name="T5" fmla="*/ 161 h 161"/>
                  <a:gd name="T6" fmla="*/ 10 w 470"/>
                  <a:gd name="T7" fmla="*/ 99 h 161"/>
                  <a:gd name="T8" fmla="*/ 10 w 470"/>
                  <a:gd name="T9" fmla="*/ 99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6" name="Freeform 134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43 w 3052"/>
                  <a:gd name="T1" fmla="*/ 0 h 1482"/>
                  <a:gd name="T2" fmla="*/ 0 w 3052"/>
                  <a:gd name="T3" fmla="*/ 37 h 1482"/>
                  <a:gd name="T4" fmla="*/ 7 w 3052"/>
                  <a:gd name="T5" fmla="*/ 126 h 1482"/>
                  <a:gd name="T6" fmla="*/ 770 w 3052"/>
                  <a:gd name="T7" fmla="*/ 1337 h 1482"/>
                  <a:gd name="T8" fmla="*/ 2809 w 3052"/>
                  <a:gd name="T9" fmla="*/ 1107 h 1482"/>
                  <a:gd name="T10" fmla="*/ 2903 w 3052"/>
                  <a:gd name="T11" fmla="*/ 1151 h 1482"/>
                  <a:gd name="T12" fmla="*/ 2957 w 3052"/>
                  <a:gd name="T13" fmla="*/ 1237 h 1482"/>
                  <a:gd name="T14" fmla="*/ 2892 w 3052"/>
                  <a:gd name="T15" fmla="*/ 1419 h 1482"/>
                  <a:gd name="T16" fmla="*/ 2554 w 3052"/>
                  <a:gd name="T17" fmla="*/ 1482 h 1482"/>
                  <a:gd name="T18" fmla="*/ 2906 w 3052"/>
                  <a:gd name="T19" fmla="*/ 1482 h 1482"/>
                  <a:gd name="T20" fmla="*/ 3052 w 3052"/>
                  <a:gd name="T21" fmla="*/ 1259 h 1482"/>
                  <a:gd name="T22" fmla="*/ 3044 w 3052"/>
                  <a:gd name="T23" fmla="*/ 1078 h 1482"/>
                  <a:gd name="T24" fmla="*/ 2980 w 3052"/>
                  <a:gd name="T25" fmla="*/ 994 h 1482"/>
                  <a:gd name="T26" fmla="*/ 2626 w 3052"/>
                  <a:gd name="T27" fmla="*/ 1041 h 1482"/>
                  <a:gd name="T28" fmla="*/ 2561 w 3052"/>
                  <a:gd name="T29" fmla="*/ 1069 h 1482"/>
                  <a:gd name="T30" fmla="*/ 2484 w 3052"/>
                  <a:gd name="T31" fmla="*/ 1041 h 1482"/>
                  <a:gd name="T32" fmla="*/ 881 w 3052"/>
                  <a:gd name="T33" fmla="*/ 1230 h 1482"/>
                  <a:gd name="T34" fmla="*/ 384 w 3052"/>
                  <a:gd name="T35" fmla="*/ 532 h 1482"/>
                  <a:gd name="T36" fmla="*/ 827 w 3052"/>
                  <a:gd name="T37" fmla="*/ 1236 h 1482"/>
                  <a:gd name="T38" fmla="*/ 787 w 3052"/>
                  <a:gd name="T39" fmla="*/ 1295 h 1482"/>
                  <a:gd name="T40" fmla="*/ 31 w 3052"/>
                  <a:gd name="T41" fmla="*/ 70 h 1482"/>
                  <a:gd name="T42" fmla="*/ 224 w 3052"/>
                  <a:gd name="T43" fmla="*/ 37 h 1482"/>
                  <a:gd name="T44" fmla="*/ 243 w 3052"/>
                  <a:gd name="T45" fmla="*/ 0 h 1482"/>
                  <a:gd name="T46" fmla="*/ 243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7" name="Freeform 135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71 w 547"/>
                  <a:gd name="T1" fmla="*/ 0 h 1281"/>
                  <a:gd name="T2" fmla="*/ 82 w 547"/>
                  <a:gd name="T3" fmla="*/ 95 h 1281"/>
                  <a:gd name="T4" fmla="*/ 66 w 547"/>
                  <a:gd name="T5" fmla="*/ 175 h 1281"/>
                  <a:gd name="T6" fmla="*/ 38 w 547"/>
                  <a:gd name="T7" fmla="*/ 228 h 1281"/>
                  <a:gd name="T8" fmla="*/ 0 w 547"/>
                  <a:gd name="T9" fmla="*/ 256 h 1281"/>
                  <a:gd name="T10" fmla="*/ 143 w 547"/>
                  <a:gd name="T11" fmla="*/ 527 h 1281"/>
                  <a:gd name="T12" fmla="*/ 547 w 547"/>
                  <a:gd name="T13" fmla="*/ 1281 h 1281"/>
                  <a:gd name="T14" fmla="*/ 249 w 547"/>
                  <a:gd name="T15" fmla="*/ 604 h 1281"/>
                  <a:gd name="T16" fmla="*/ 66 w 547"/>
                  <a:gd name="T17" fmla="*/ 256 h 1281"/>
                  <a:gd name="T18" fmla="*/ 243 w 547"/>
                  <a:gd name="T19" fmla="*/ 465 h 1281"/>
                  <a:gd name="T20" fmla="*/ 104 w 547"/>
                  <a:gd name="T21" fmla="*/ 189 h 1281"/>
                  <a:gd name="T22" fmla="*/ 143 w 547"/>
                  <a:gd name="T23" fmla="*/ 89 h 1281"/>
                  <a:gd name="T24" fmla="*/ 71 w 547"/>
                  <a:gd name="T25" fmla="*/ 0 h 1281"/>
                  <a:gd name="T26" fmla="*/ 71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8" name="Freeform 136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56 w 3277"/>
                  <a:gd name="T1" fmla="*/ 0 h 1467"/>
                  <a:gd name="T2" fmla="*/ 120 w 3277"/>
                  <a:gd name="T3" fmla="*/ 62 h 1467"/>
                  <a:gd name="T4" fmla="*/ 12 w 3277"/>
                  <a:gd name="T5" fmla="*/ 85 h 1467"/>
                  <a:gd name="T6" fmla="*/ 0 w 3277"/>
                  <a:gd name="T7" fmla="*/ 157 h 1467"/>
                  <a:gd name="T8" fmla="*/ 445 w 3277"/>
                  <a:gd name="T9" fmla="*/ 993 h 1467"/>
                  <a:gd name="T10" fmla="*/ 635 w 3277"/>
                  <a:gd name="T11" fmla="*/ 1467 h 1467"/>
                  <a:gd name="T12" fmla="*/ 2530 w 3277"/>
                  <a:gd name="T13" fmla="*/ 1233 h 1467"/>
                  <a:gd name="T14" fmla="*/ 2601 w 3277"/>
                  <a:gd name="T15" fmla="*/ 1210 h 1467"/>
                  <a:gd name="T16" fmla="*/ 2702 w 3277"/>
                  <a:gd name="T17" fmla="*/ 1244 h 1467"/>
                  <a:gd name="T18" fmla="*/ 3045 w 3277"/>
                  <a:gd name="T19" fmla="*/ 1198 h 1467"/>
                  <a:gd name="T20" fmla="*/ 3199 w 3277"/>
                  <a:gd name="T21" fmla="*/ 1056 h 1467"/>
                  <a:gd name="T22" fmla="*/ 3277 w 3277"/>
                  <a:gd name="T23" fmla="*/ 706 h 1467"/>
                  <a:gd name="T24" fmla="*/ 3223 w 3277"/>
                  <a:gd name="T25" fmla="*/ 456 h 1467"/>
                  <a:gd name="T26" fmla="*/ 2982 w 3277"/>
                  <a:gd name="T27" fmla="*/ 245 h 1467"/>
                  <a:gd name="T28" fmla="*/ 2511 w 3277"/>
                  <a:gd name="T29" fmla="*/ 363 h 1467"/>
                  <a:gd name="T30" fmla="*/ 2933 w 3277"/>
                  <a:gd name="T31" fmla="*/ 371 h 1467"/>
                  <a:gd name="T32" fmla="*/ 3115 w 3277"/>
                  <a:gd name="T33" fmla="*/ 510 h 1467"/>
                  <a:gd name="T34" fmla="*/ 3196 w 3277"/>
                  <a:gd name="T35" fmla="*/ 631 h 1467"/>
                  <a:gd name="T36" fmla="*/ 3202 w 3277"/>
                  <a:gd name="T37" fmla="*/ 811 h 1467"/>
                  <a:gd name="T38" fmla="*/ 3134 w 3277"/>
                  <a:gd name="T39" fmla="*/ 1027 h 1467"/>
                  <a:gd name="T40" fmla="*/ 3047 w 3277"/>
                  <a:gd name="T41" fmla="*/ 1124 h 1467"/>
                  <a:gd name="T42" fmla="*/ 2769 w 3277"/>
                  <a:gd name="T43" fmla="*/ 1161 h 1467"/>
                  <a:gd name="T44" fmla="*/ 2645 w 3277"/>
                  <a:gd name="T45" fmla="*/ 1121 h 1467"/>
                  <a:gd name="T46" fmla="*/ 2477 w 3277"/>
                  <a:gd name="T47" fmla="*/ 1205 h 1467"/>
                  <a:gd name="T48" fmla="*/ 688 w 3277"/>
                  <a:gd name="T49" fmla="*/ 1360 h 1467"/>
                  <a:gd name="T50" fmla="*/ 53 w 3277"/>
                  <a:gd name="T51" fmla="*/ 107 h 1467"/>
                  <a:gd name="T52" fmla="*/ 270 w 3277"/>
                  <a:gd name="T53" fmla="*/ 41 h 1467"/>
                  <a:gd name="T54" fmla="*/ 256 w 3277"/>
                  <a:gd name="T55" fmla="*/ 0 h 1467"/>
                  <a:gd name="T56" fmla="*/ 256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49" name="Freeform 137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489 h 489"/>
                  <a:gd name="T2" fmla="*/ 133 w 1656"/>
                  <a:gd name="T3" fmla="*/ 366 h 489"/>
                  <a:gd name="T4" fmla="*/ 193 w 1656"/>
                  <a:gd name="T5" fmla="*/ 256 h 489"/>
                  <a:gd name="T6" fmla="*/ 177 w 1656"/>
                  <a:gd name="T7" fmla="*/ 123 h 489"/>
                  <a:gd name="T8" fmla="*/ 1202 w 1656"/>
                  <a:gd name="T9" fmla="*/ 0 h 489"/>
                  <a:gd name="T10" fmla="*/ 288 w 1656"/>
                  <a:gd name="T11" fmla="*/ 157 h 489"/>
                  <a:gd name="T12" fmla="*/ 248 w 1656"/>
                  <a:gd name="T13" fmla="*/ 267 h 489"/>
                  <a:gd name="T14" fmla="*/ 1030 w 1656"/>
                  <a:gd name="T15" fmla="*/ 223 h 489"/>
                  <a:gd name="T16" fmla="*/ 232 w 1656"/>
                  <a:gd name="T17" fmla="*/ 340 h 489"/>
                  <a:gd name="T18" fmla="*/ 187 w 1656"/>
                  <a:gd name="T19" fmla="*/ 384 h 489"/>
                  <a:gd name="T20" fmla="*/ 143 w 1656"/>
                  <a:gd name="T21" fmla="*/ 411 h 489"/>
                  <a:gd name="T22" fmla="*/ 1656 w 1656"/>
                  <a:gd name="T23" fmla="*/ 328 h 489"/>
                  <a:gd name="T24" fmla="*/ 0 w 1656"/>
                  <a:gd name="T25" fmla="*/ 489 h 489"/>
                  <a:gd name="T26" fmla="*/ 0 w 1656"/>
                  <a:gd name="T27" fmla="*/ 489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0" name="Freeform 138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292 w 759"/>
                  <a:gd name="T1" fmla="*/ 0 h 332"/>
                  <a:gd name="T2" fmla="*/ 0 w 759"/>
                  <a:gd name="T3" fmla="*/ 15 h 332"/>
                  <a:gd name="T4" fmla="*/ 221 w 759"/>
                  <a:gd name="T5" fmla="*/ 332 h 332"/>
                  <a:gd name="T6" fmla="*/ 759 w 759"/>
                  <a:gd name="T7" fmla="*/ 291 h 332"/>
                  <a:gd name="T8" fmla="*/ 700 w 759"/>
                  <a:gd name="T9" fmla="*/ 251 h 332"/>
                  <a:gd name="T10" fmla="*/ 261 w 759"/>
                  <a:gd name="T11" fmla="*/ 266 h 332"/>
                  <a:gd name="T12" fmla="*/ 145 w 759"/>
                  <a:gd name="T13" fmla="*/ 71 h 332"/>
                  <a:gd name="T14" fmla="*/ 360 w 759"/>
                  <a:gd name="T15" fmla="*/ 19 h 332"/>
                  <a:gd name="T16" fmla="*/ 292 w 759"/>
                  <a:gd name="T17" fmla="*/ 0 h 332"/>
                  <a:gd name="T18" fmla="*/ 29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1" name="Freeform 139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84 h 84"/>
                  <a:gd name="T2" fmla="*/ 113 w 657"/>
                  <a:gd name="T3" fmla="*/ 71 h 84"/>
                  <a:gd name="T4" fmla="*/ 337 w 657"/>
                  <a:gd name="T5" fmla="*/ 42 h 84"/>
                  <a:gd name="T6" fmla="*/ 558 w 657"/>
                  <a:gd name="T7" fmla="*/ 13 h 84"/>
                  <a:gd name="T8" fmla="*/ 657 w 657"/>
                  <a:gd name="T9" fmla="*/ 0 h 84"/>
                  <a:gd name="T10" fmla="*/ 164 w 657"/>
                  <a:gd name="T11" fmla="*/ 17 h 84"/>
                  <a:gd name="T12" fmla="*/ 0 w 657"/>
                  <a:gd name="T13" fmla="*/ 84 h 84"/>
                  <a:gd name="T14" fmla="*/ 0 w 657"/>
                  <a:gd name="T15" fmla="*/ 84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2" name="Freeform 140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1825 w 1825"/>
                  <a:gd name="T1" fmla="*/ 97 h 451"/>
                  <a:gd name="T2" fmla="*/ 1527 w 1825"/>
                  <a:gd name="T3" fmla="*/ 47 h 451"/>
                  <a:gd name="T4" fmla="*/ 1472 w 1825"/>
                  <a:gd name="T5" fmla="*/ 4 h 451"/>
                  <a:gd name="T6" fmla="*/ 1391 w 1825"/>
                  <a:gd name="T7" fmla="*/ 0 h 451"/>
                  <a:gd name="T8" fmla="*/ 0 w 1825"/>
                  <a:gd name="T9" fmla="*/ 308 h 451"/>
                  <a:gd name="T10" fmla="*/ 451 w 1825"/>
                  <a:gd name="T11" fmla="*/ 451 h 451"/>
                  <a:gd name="T12" fmla="*/ 1628 w 1825"/>
                  <a:gd name="T13" fmla="*/ 153 h 451"/>
                  <a:gd name="T14" fmla="*/ 433 w 1825"/>
                  <a:gd name="T15" fmla="*/ 385 h 451"/>
                  <a:gd name="T16" fmla="*/ 310 w 1825"/>
                  <a:gd name="T17" fmla="*/ 305 h 451"/>
                  <a:gd name="T18" fmla="*/ 1400 w 1825"/>
                  <a:gd name="T19" fmla="*/ 42 h 451"/>
                  <a:gd name="T20" fmla="*/ 1476 w 1825"/>
                  <a:gd name="T21" fmla="*/ 63 h 451"/>
                  <a:gd name="T22" fmla="*/ 1825 w 1825"/>
                  <a:gd name="T23" fmla="*/ 97 h 451"/>
                  <a:gd name="T24" fmla="*/ 1825 w 1825"/>
                  <a:gd name="T25" fmla="*/ 97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3" name="Freeform 141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382 h 382"/>
                  <a:gd name="T2" fmla="*/ 272 w 945"/>
                  <a:gd name="T3" fmla="*/ 118 h 382"/>
                  <a:gd name="T4" fmla="*/ 663 w 945"/>
                  <a:gd name="T5" fmla="*/ 0 h 382"/>
                  <a:gd name="T6" fmla="*/ 945 w 945"/>
                  <a:gd name="T7" fmla="*/ 118 h 382"/>
                  <a:gd name="T8" fmla="*/ 0 w 945"/>
                  <a:gd name="T9" fmla="*/ 382 h 382"/>
                  <a:gd name="T10" fmla="*/ 0 w 945"/>
                  <a:gd name="T11" fmla="*/ 382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4" name="Freeform 142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939 w 1682"/>
                  <a:gd name="T1" fmla="*/ 0 h 1174"/>
                  <a:gd name="T2" fmla="*/ 1648 w 1682"/>
                  <a:gd name="T3" fmla="*/ 189 h 1174"/>
                  <a:gd name="T4" fmla="*/ 1682 w 1682"/>
                  <a:gd name="T5" fmla="*/ 300 h 1174"/>
                  <a:gd name="T6" fmla="*/ 1338 w 1682"/>
                  <a:gd name="T7" fmla="*/ 417 h 1174"/>
                  <a:gd name="T8" fmla="*/ 1293 w 1682"/>
                  <a:gd name="T9" fmla="*/ 505 h 1174"/>
                  <a:gd name="T10" fmla="*/ 1316 w 1682"/>
                  <a:gd name="T11" fmla="*/ 605 h 1174"/>
                  <a:gd name="T12" fmla="*/ 1366 w 1682"/>
                  <a:gd name="T13" fmla="*/ 678 h 1174"/>
                  <a:gd name="T14" fmla="*/ 1465 w 1682"/>
                  <a:gd name="T15" fmla="*/ 732 h 1174"/>
                  <a:gd name="T16" fmla="*/ 0 w 1682"/>
                  <a:gd name="T17" fmla="*/ 1174 h 1174"/>
                  <a:gd name="T18" fmla="*/ 1348 w 1682"/>
                  <a:gd name="T19" fmla="*/ 716 h 1174"/>
                  <a:gd name="T20" fmla="*/ 1259 w 1682"/>
                  <a:gd name="T21" fmla="*/ 662 h 1174"/>
                  <a:gd name="T22" fmla="*/ 828 w 1682"/>
                  <a:gd name="T23" fmla="*/ 755 h 1174"/>
                  <a:gd name="T24" fmla="*/ 1237 w 1682"/>
                  <a:gd name="T25" fmla="*/ 600 h 1174"/>
                  <a:gd name="T26" fmla="*/ 1243 w 1682"/>
                  <a:gd name="T27" fmla="*/ 473 h 1174"/>
                  <a:gd name="T28" fmla="*/ 368 w 1682"/>
                  <a:gd name="T29" fmla="*/ 666 h 1174"/>
                  <a:gd name="T30" fmla="*/ 346 w 1682"/>
                  <a:gd name="T31" fmla="*/ 573 h 1174"/>
                  <a:gd name="T32" fmla="*/ 1642 w 1682"/>
                  <a:gd name="T33" fmla="*/ 226 h 1174"/>
                  <a:gd name="T34" fmla="*/ 982 w 1682"/>
                  <a:gd name="T35" fmla="*/ 68 h 1174"/>
                  <a:gd name="T36" fmla="*/ 474 w 1682"/>
                  <a:gd name="T37" fmla="*/ 235 h 1174"/>
                  <a:gd name="T38" fmla="*/ 939 w 1682"/>
                  <a:gd name="T39" fmla="*/ 0 h 1174"/>
                  <a:gd name="T40" fmla="*/ 939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55" name="Freeform 143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197 w 297"/>
                  <a:gd name="T1" fmla="*/ 0 h 141"/>
                  <a:gd name="T2" fmla="*/ 297 w 297"/>
                  <a:gd name="T3" fmla="*/ 121 h 141"/>
                  <a:gd name="T4" fmla="*/ 0 w 297"/>
                  <a:gd name="T5" fmla="*/ 141 h 141"/>
                  <a:gd name="T6" fmla="*/ 169 w 297"/>
                  <a:gd name="T7" fmla="*/ 88 h 141"/>
                  <a:gd name="T8" fmla="*/ 129 w 297"/>
                  <a:gd name="T9" fmla="*/ 13 h 141"/>
                  <a:gd name="T10" fmla="*/ 197 w 297"/>
                  <a:gd name="T11" fmla="*/ 0 h 141"/>
                  <a:gd name="T12" fmla="*/ 197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  <p:grpSp>
          <p:nvGrpSpPr>
            <p:cNvPr id="19" name="Group 144"/>
            <p:cNvGrpSpPr>
              <a:grpSpLocks/>
            </p:cNvGrpSpPr>
            <p:nvPr/>
          </p:nvGrpSpPr>
          <p:grpSpPr bwMode="auto">
            <a:xfrm>
              <a:off x="2160" y="3023"/>
              <a:ext cx="1207" cy="791"/>
              <a:chOff x="2880" y="2118"/>
              <a:chExt cx="1207" cy="1073"/>
            </a:xfrm>
          </p:grpSpPr>
          <p:sp>
            <p:nvSpPr>
              <p:cNvPr id="66" name="Freeform 145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92 w 2566"/>
                  <a:gd name="T1" fmla="*/ 0 h 2741"/>
                  <a:gd name="T2" fmla="*/ 94 w 2566"/>
                  <a:gd name="T3" fmla="*/ 307 h 2741"/>
                  <a:gd name="T4" fmla="*/ 10 w 2566"/>
                  <a:gd name="T5" fmla="*/ 530 h 2741"/>
                  <a:gd name="T6" fmla="*/ 364 w 2566"/>
                  <a:gd name="T7" fmla="*/ 818 h 2741"/>
                  <a:gd name="T8" fmla="*/ 0 w 2566"/>
                  <a:gd name="T9" fmla="*/ 1593 h 2741"/>
                  <a:gd name="T10" fmla="*/ 560 w 2566"/>
                  <a:gd name="T11" fmla="*/ 2741 h 2741"/>
                  <a:gd name="T12" fmla="*/ 1750 w 2566"/>
                  <a:gd name="T13" fmla="*/ 2587 h 2741"/>
                  <a:gd name="T14" fmla="*/ 2566 w 2566"/>
                  <a:gd name="T15" fmla="*/ 1882 h 2741"/>
                  <a:gd name="T16" fmla="*/ 1775 w 2566"/>
                  <a:gd name="T17" fmla="*/ 222 h 2741"/>
                  <a:gd name="T18" fmla="*/ 92 w 2566"/>
                  <a:gd name="T19" fmla="*/ 0 h 2741"/>
                  <a:gd name="T20" fmla="*/ 92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7" name="Freeform 146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00 w 582"/>
                  <a:gd name="T1" fmla="*/ 0 h 978"/>
                  <a:gd name="T2" fmla="*/ 0 w 582"/>
                  <a:gd name="T3" fmla="*/ 48 h 978"/>
                  <a:gd name="T4" fmla="*/ 37 w 582"/>
                  <a:gd name="T5" fmla="*/ 135 h 978"/>
                  <a:gd name="T6" fmla="*/ 582 w 582"/>
                  <a:gd name="T7" fmla="*/ 978 h 978"/>
                  <a:gd name="T8" fmla="*/ 339 w 582"/>
                  <a:gd name="T9" fmla="*/ 126 h 978"/>
                  <a:gd name="T10" fmla="*/ 300 w 582"/>
                  <a:gd name="T11" fmla="*/ 0 h 978"/>
                  <a:gd name="T12" fmla="*/ 300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8" name="Freeform 147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47 w 1445"/>
                  <a:gd name="T1" fmla="*/ 0 h 1374"/>
                  <a:gd name="T2" fmla="*/ 0 w 1445"/>
                  <a:gd name="T3" fmla="*/ 93 h 1374"/>
                  <a:gd name="T4" fmla="*/ 656 w 1445"/>
                  <a:gd name="T5" fmla="*/ 1374 h 1374"/>
                  <a:gd name="T6" fmla="*/ 1445 w 1445"/>
                  <a:gd name="T7" fmla="*/ 1331 h 1374"/>
                  <a:gd name="T8" fmla="*/ 719 w 1445"/>
                  <a:gd name="T9" fmla="*/ 1182 h 1374"/>
                  <a:gd name="T10" fmla="*/ 204 w 1445"/>
                  <a:gd name="T11" fmla="*/ 156 h 1374"/>
                  <a:gd name="T12" fmla="*/ 247 w 1445"/>
                  <a:gd name="T13" fmla="*/ 0 h 1374"/>
                  <a:gd name="T14" fmla="*/ 24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9" name="Freeform 148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463 w 1694"/>
                  <a:gd name="T1" fmla="*/ 0 h 855"/>
                  <a:gd name="T2" fmla="*/ 20 w 1694"/>
                  <a:gd name="T3" fmla="*/ 275 h 855"/>
                  <a:gd name="T4" fmla="*/ 0 w 1694"/>
                  <a:gd name="T5" fmla="*/ 335 h 855"/>
                  <a:gd name="T6" fmla="*/ 1389 w 1694"/>
                  <a:gd name="T7" fmla="*/ 855 h 855"/>
                  <a:gd name="T8" fmla="*/ 1694 w 1694"/>
                  <a:gd name="T9" fmla="*/ 731 h 855"/>
                  <a:gd name="T10" fmla="*/ 845 w 1694"/>
                  <a:gd name="T11" fmla="*/ 455 h 855"/>
                  <a:gd name="T12" fmla="*/ 1509 w 1694"/>
                  <a:gd name="T13" fmla="*/ 75 h 855"/>
                  <a:gd name="T14" fmla="*/ 1463 w 1694"/>
                  <a:gd name="T15" fmla="*/ 0 h 855"/>
                  <a:gd name="T16" fmla="*/ 1463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0" name="Freeform 149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41 w 1806"/>
                  <a:gd name="T1" fmla="*/ 0 h 816"/>
                  <a:gd name="T2" fmla="*/ 0 w 1806"/>
                  <a:gd name="T3" fmla="*/ 101 h 816"/>
                  <a:gd name="T4" fmla="*/ 0 w 1806"/>
                  <a:gd name="T5" fmla="*/ 172 h 816"/>
                  <a:gd name="T6" fmla="*/ 1349 w 1806"/>
                  <a:gd name="T7" fmla="*/ 816 h 816"/>
                  <a:gd name="T8" fmla="*/ 1779 w 1806"/>
                  <a:gd name="T9" fmla="*/ 687 h 816"/>
                  <a:gd name="T10" fmla="*/ 1806 w 1806"/>
                  <a:gd name="T11" fmla="*/ 570 h 816"/>
                  <a:gd name="T12" fmla="*/ 1574 w 1806"/>
                  <a:gd name="T13" fmla="*/ 551 h 816"/>
                  <a:gd name="T14" fmla="*/ 1344 w 1806"/>
                  <a:gd name="T15" fmla="*/ 636 h 816"/>
                  <a:gd name="T16" fmla="*/ 207 w 1806"/>
                  <a:gd name="T17" fmla="*/ 129 h 816"/>
                  <a:gd name="T18" fmla="*/ 241 w 1806"/>
                  <a:gd name="T19" fmla="*/ 0 h 816"/>
                  <a:gd name="T20" fmla="*/ 241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1" name="Freeform 150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6 w 1360"/>
                  <a:gd name="T1" fmla="*/ 59 h 1080"/>
                  <a:gd name="T2" fmla="*/ 0 w 1360"/>
                  <a:gd name="T3" fmla="*/ 180 h 1080"/>
                  <a:gd name="T4" fmla="*/ 10 w 1360"/>
                  <a:gd name="T5" fmla="*/ 314 h 1080"/>
                  <a:gd name="T6" fmla="*/ 78 w 1360"/>
                  <a:gd name="T7" fmla="*/ 384 h 1080"/>
                  <a:gd name="T8" fmla="*/ 226 w 1360"/>
                  <a:gd name="T9" fmla="*/ 419 h 1080"/>
                  <a:gd name="T10" fmla="*/ 805 w 1360"/>
                  <a:gd name="T11" fmla="*/ 844 h 1080"/>
                  <a:gd name="T12" fmla="*/ 1060 w 1360"/>
                  <a:gd name="T13" fmla="*/ 1040 h 1080"/>
                  <a:gd name="T14" fmla="*/ 1244 w 1360"/>
                  <a:gd name="T15" fmla="*/ 1080 h 1080"/>
                  <a:gd name="T16" fmla="*/ 1219 w 1360"/>
                  <a:gd name="T17" fmla="*/ 835 h 1080"/>
                  <a:gd name="T18" fmla="*/ 1360 w 1360"/>
                  <a:gd name="T19" fmla="*/ 465 h 1080"/>
                  <a:gd name="T20" fmla="*/ 1075 w 1360"/>
                  <a:gd name="T21" fmla="*/ 450 h 1080"/>
                  <a:gd name="T22" fmla="*/ 50 w 1360"/>
                  <a:gd name="T23" fmla="*/ 0 h 1080"/>
                  <a:gd name="T24" fmla="*/ 6 w 1360"/>
                  <a:gd name="T25" fmla="*/ 59 h 1080"/>
                  <a:gd name="T26" fmla="*/ 6 w 1360"/>
                  <a:gd name="T27" fmla="*/ 59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2" name="Freeform 151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292 h 390"/>
                  <a:gd name="T2" fmla="*/ 53 w 1646"/>
                  <a:gd name="T3" fmla="*/ 273 h 390"/>
                  <a:gd name="T4" fmla="*/ 191 w 1646"/>
                  <a:gd name="T5" fmla="*/ 238 h 390"/>
                  <a:gd name="T6" fmla="*/ 281 w 1646"/>
                  <a:gd name="T7" fmla="*/ 216 h 390"/>
                  <a:gd name="T8" fmla="*/ 383 w 1646"/>
                  <a:gd name="T9" fmla="*/ 190 h 390"/>
                  <a:gd name="T10" fmla="*/ 490 w 1646"/>
                  <a:gd name="T11" fmla="*/ 165 h 390"/>
                  <a:gd name="T12" fmla="*/ 602 w 1646"/>
                  <a:gd name="T13" fmla="*/ 139 h 390"/>
                  <a:gd name="T14" fmla="*/ 715 w 1646"/>
                  <a:gd name="T15" fmla="*/ 112 h 390"/>
                  <a:gd name="T16" fmla="*/ 822 w 1646"/>
                  <a:gd name="T17" fmla="*/ 87 h 390"/>
                  <a:gd name="T18" fmla="*/ 924 w 1646"/>
                  <a:gd name="T19" fmla="*/ 64 h 390"/>
                  <a:gd name="T20" fmla="*/ 1014 w 1646"/>
                  <a:gd name="T21" fmla="*/ 43 h 390"/>
                  <a:gd name="T22" fmla="*/ 1150 w 1646"/>
                  <a:gd name="T23" fmla="*/ 12 h 390"/>
                  <a:gd name="T24" fmla="*/ 1202 w 1646"/>
                  <a:gd name="T25" fmla="*/ 0 h 390"/>
                  <a:gd name="T26" fmla="*/ 1646 w 1646"/>
                  <a:gd name="T27" fmla="*/ 75 h 390"/>
                  <a:gd name="T28" fmla="*/ 158 w 1646"/>
                  <a:gd name="T29" fmla="*/ 390 h 390"/>
                  <a:gd name="T30" fmla="*/ 0 w 1646"/>
                  <a:gd name="T31" fmla="*/ 292 h 390"/>
                  <a:gd name="T32" fmla="*/ 0 w 1646"/>
                  <a:gd name="T33" fmla="*/ 29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3" name="Freeform 152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75 w 259"/>
                  <a:gd name="T1" fmla="*/ 0 h 417"/>
                  <a:gd name="T2" fmla="*/ 259 w 259"/>
                  <a:gd name="T3" fmla="*/ 21 h 417"/>
                  <a:gd name="T4" fmla="*/ 135 w 259"/>
                  <a:gd name="T5" fmla="*/ 241 h 417"/>
                  <a:gd name="T6" fmla="*/ 110 w 259"/>
                  <a:gd name="T7" fmla="*/ 417 h 417"/>
                  <a:gd name="T8" fmla="*/ 0 w 259"/>
                  <a:gd name="T9" fmla="*/ 350 h 417"/>
                  <a:gd name="T10" fmla="*/ 25 w 259"/>
                  <a:gd name="T11" fmla="*/ 80 h 417"/>
                  <a:gd name="T12" fmla="*/ 75 w 259"/>
                  <a:gd name="T13" fmla="*/ 0 h 417"/>
                  <a:gd name="T14" fmla="*/ 75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4" name="Freeform 153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16 h 247"/>
                  <a:gd name="T2" fmla="*/ 174 w 423"/>
                  <a:gd name="T3" fmla="*/ 0 h 247"/>
                  <a:gd name="T4" fmla="*/ 423 w 423"/>
                  <a:gd name="T5" fmla="*/ 201 h 247"/>
                  <a:gd name="T6" fmla="*/ 44 w 423"/>
                  <a:gd name="T7" fmla="*/ 247 h 247"/>
                  <a:gd name="T8" fmla="*/ 0 w 423"/>
                  <a:gd name="T9" fmla="*/ 16 h 247"/>
                  <a:gd name="T10" fmla="*/ 0 w 423"/>
                  <a:gd name="T11" fmla="*/ 16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5" name="Freeform 154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55 w 2378"/>
                  <a:gd name="T1" fmla="*/ 301 h 751"/>
                  <a:gd name="T2" fmla="*/ 129 w 2378"/>
                  <a:gd name="T3" fmla="*/ 450 h 751"/>
                  <a:gd name="T4" fmla="*/ 0 w 2378"/>
                  <a:gd name="T5" fmla="*/ 601 h 751"/>
                  <a:gd name="T6" fmla="*/ 563 w 2378"/>
                  <a:gd name="T7" fmla="*/ 751 h 751"/>
                  <a:gd name="T8" fmla="*/ 1684 w 2378"/>
                  <a:gd name="T9" fmla="*/ 647 h 751"/>
                  <a:gd name="T10" fmla="*/ 1763 w 2378"/>
                  <a:gd name="T11" fmla="*/ 616 h 751"/>
                  <a:gd name="T12" fmla="*/ 1913 w 2378"/>
                  <a:gd name="T13" fmla="*/ 647 h 751"/>
                  <a:gd name="T14" fmla="*/ 2042 w 2378"/>
                  <a:gd name="T15" fmla="*/ 630 h 751"/>
                  <a:gd name="T16" fmla="*/ 2187 w 2378"/>
                  <a:gd name="T17" fmla="*/ 607 h 751"/>
                  <a:gd name="T18" fmla="*/ 2221 w 2378"/>
                  <a:gd name="T19" fmla="*/ 580 h 751"/>
                  <a:gd name="T20" fmla="*/ 2276 w 2378"/>
                  <a:gd name="T21" fmla="*/ 534 h 751"/>
                  <a:gd name="T22" fmla="*/ 2326 w 2378"/>
                  <a:gd name="T23" fmla="*/ 490 h 751"/>
                  <a:gd name="T24" fmla="*/ 2348 w 2378"/>
                  <a:gd name="T25" fmla="*/ 471 h 751"/>
                  <a:gd name="T26" fmla="*/ 2378 w 2378"/>
                  <a:gd name="T27" fmla="*/ 186 h 751"/>
                  <a:gd name="T28" fmla="*/ 2218 w 2378"/>
                  <a:gd name="T29" fmla="*/ 0 h 751"/>
                  <a:gd name="T30" fmla="*/ 1439 w 2378"/>
                  <a:gd name="T31" fmla="*/ 140 h 751"/>
                  <a:gd name="T32" fmla="*/ 155 w 2378"/>
                  <a:gd name="T33" fmla="*/ 301 h 751"/>
                  <a:gd name="T34" fmla="*/ 155 w 2378"/>
                  <a:gd name="T35" fmla="*/ 301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6" name="Freeform 155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15 w 3063"/>
                  <a:gd name="T1" fmla="*/ 29 h 1730"/>
                  <a:gd name="T2" fmla="*/ 134 w 3063"/>
                  <a:gd name="T3" fmla="*/ 0 h 1730"/>
                  <a:gd name="T4" fmla="*/ 205 w 3063"/>
                  <a:gd name="T5" fmla="*/ 184 h 1730"/>
                  <a:gd name="T6" fmla="*/ 306 w 3063"/>
                  <a:gd name="T7" fmla="*/ 212 h 1730"/>
                  <a:gd name="T8" fmla="*/ 880 w 3063"/>
                  <a:gd name="T9" fmla="*/ 630 h 1730"/>
                  <a:gd name="T10" fmla="*/ 669 w 3063"/>
                  <a:gd name="T11" fmla="*/ 680 h 1730"/>
                  <a:gd name="T12" fmla="*/ 809 w 3063"/>
                  <a:gd name="T13" fmla="*/ 936 h 1730"/>
                  <a:gd name="T14" fmla="*/ 1284 w 3063"/>
                  <a:gd name="T15" fmla="*/ 885 h 1730"/>
                  <a:gd name="T16" fmla="*/ 1594 w 3063"/>
                  <a:gd name="T17" fmla="*/ 980 h 1730"/>
                  <a:gd name="T18" fmla="*/ 2453 w 3063"/>
                  <a:gd name="T19" fmla="*/ 705 h 1730"/>
                  <a:gd name="T20" fmla="*/ 2883 w 3063"/>
                  <a:gd name="T21" fmla="*/ 730 h 1730"/>
                  <a:gd name="T22" fmla="*/ 3063 w 3063"/>
                  <a:gd name="T23" fmla="*/ 970 h 1730"/>
                  <a:gd name="T24" fmla="*/ 3014 w 3063"/>
                  <a:gd name="T25" fmla="*/ 1427 h 1730"/>
                  <a:gd name="T26" fmla="*/ 2858 w 3063"/>
                  <a:gd name="T27" fmla="*/ 1555 h 1730"/>
                  <a:gd name="T28" fmla="*/ 2537 w 3063"/>
                  <a:gd name="T29" fmla="*/ 1614 h 1730"/>
                  <a:gd name="T30" fmla="*/ 2388 w 3063"/>
                  <a:gd name="T31" fmla="*/ 1581 h 1730"/>
                  <a:gd name="T32" fmla="*/ 2269 w 3063"/>
                  <a:gd name="T33" fmla="*/ 1620 h 1730"/>
                  <a:gd name="T34" fmla="*/ 1115 w 3063"/>
                  <a:gd name="T35" fmla="*/ 1730 h 1730"/>
                  <a:gd name="T36" fmla="*/ 561 w 3063"/>
                  <a:gd name="T37" fmla="*/ 1594 h 1730"/>
                  <a:gd name="T38" fmla="*/ 964 w 3063"/>
                  <a:gd name="T39" fmla="*/ 1535 h 1730"/>
                  <a:gd name="T40" fmla="*/ 2554 w 3063"/>
                  <a:gd name="T41" fmla="*/ 1409 h 1730"/>
                  <a:gd name="T42" fmla="*/ 2808 w 3063"/>
                  <a:gd name="T43" fmla="*/ 1395 h 1730"/>
                  <a:gd name="T44" fmla="*/ 2908 w 3063"/>
                  <a:gd name="T45" fmla="*/ 1160 h 1730"/>
                  <a:gd name="T46" fmla="*/ 2892 w 3063"/>
                  <a:gd name="T47" fmla="*/ 1133 h 1730"/>
                  <a:gd name="T48" fmla="*/ 2855 w 3063"/>
                  <a:gd name="T49" fmla="*/ 1074 h 1730"/>
                  <a:gd name="T50" fmla="*/ 2834 w 3063"/>
                  <a:gd name="T51" fmla="*/ 1042 h 1730"/>
                  <a:gd name="T52" fmla="*/ 2815 w 3063"/>
                  <a:gd name="T53" fmla="*/ 1012 h 1730"/>
                  <a:gd name="T54" fmla="*/ 2788 w 3063"/>
                  <a:gd name="T55" fmla="*/ 980 h 1730"/>
                  <a:gd name="T56" fmla="*/ 2536 w 3063"/>
                  <a:gd name="T57" fmla="*/ 1006 h 1730"/>
                  <a:gd name="T58" fmla="*/ 2372 w 3063"/>
                  <a:gd name="T59" fmla="*/ 1029 h 1730"/>
                  <a:gd name="T60" fmla="*/ 2298 w 3063"/>
                  <a:gd name="T61" fmla="*/ 1040 h 1730"/>
                  <a:gd name="T62" fmla="*/ 784 w 3063"/>
                  <a:gd name="T63" fmla="*/ 1215 h 1730"/>
                  <a:gd name="T64" fmla="*/ 703 w 3063"/>
                  <a:gd name="T65" fmla="*/ 1237 h 1730"/>
                  <a:gd name="T66" fmla="*/ 0 w 3063"/>
                  <a:gd name="T67" fmla="*/ 119 h 1730"/>
                  <a:gd name="T68" fmla="*/ 459 w 3063"/>
                  <a:gd name="T69" fmla="*/ 710 h 1730"/>
                  <a:gd name="T70" fmla="*/ 15 w 3063"/>
                  <a:gd name="T71" fmla="*/ 29 h 1730"/>
                  <a:gd name="T72" fmla="*/ 15 w 3063"/>
                  <a:gd name="T73" fmla="*/ 29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7" name="Freeform 156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178 h 178"/>
                  <a:gd name="T2" fmla="*/ 423 w 593"/>
                  <a:gd name="T3" fmla="*/ 161 h 178"/>
                  <a:gd name="T4" fmla="*/ 593 w 593"/>
                  <a:gd name="T5" fmla="*/ 142 h 178"/>
                  <a:gd name="T6" fmla="*/ 519 w 593"/>
                  <a:gd name="T7" fmla="*/ 68 h 178"/>
                  <a:gd name="T8" fmla="*/ 546 w 593"/>
                  <a:gd name="T9" fmla="*/ 0 h 178"/>
                  <a:gd name="T10" fmla="*/ 380 w 593"/>
                  <a:gd name="T11" fmla="*/ 29 h 178"/>
                  <a:gd name="T12" fmla="*/ 155 w 593"/>
                  <a:gd name="T13" fmla="*/ 124 h 178"/>
                  <a:gd name="T14" fmla="*/ 0 w 593"/>
                  <a:gd name="T15" fmla="*/ 178 h 178"/>
                  <a:gd name="T16" fmla="*/ 0 w 593"/>
                  <a:gd name="T17" fmla="*/ 178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8" name="Freeform 157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9 w 264"/>
                  <a:gd name="T1" fmla="*/ 420 h 477"/>
                  <a:gd name="T2" fmla="*/ 0 w 264"/>
                  <a:gd name="T3" fmla="*/ 266 h 477"/>
                  <a:gd name="T4" fmla="*/ 59 w 264"/>
                  <a:gd name="T5" fmla="*/ 96 h 477"/>
                  <a:gd name="T6" fmla="*/ 109 w 264"/>
                  <a:gd name="T7" fmla="*/ 0 h 477"/>
                  <a:gd name="T8" fmla="*/ 264 w 264"/>
                  <a:gd name="T9" fmla="*/ 81 h 477"/>
                  <a:gd name="T10" fmla="*/ 214 w 264"/>
                  <a:gd name="T11" fmla="*/ 106 h 477"/>
                  <a:gd name="T12" fmla="*/ 119 w 264"/>
                  <a:gd name="T13" fmla="*/ 131 h 477"/>
                  <a:gd name="T14" fmla="*/ 73 w 264"/>
                  <a:gd name="T15" fmla="*/ 245 h 477"/>
                  <a:gd name="T16" fmla="*/ 73 w 264"/>
                  <a:gd name="T17" fmla="*/ 366 h 477"/>
                  <a:gd name="T18" fmla="*/ 144 w 264"/>
                  <a:gd name="T19" fmla="*/ 477 h 477"/>
                  <a:gd name="T20" fmla="*/ 9 w 264"/>
                  <a:gd name="T21" fmla="*/ 420 h 477"/>
                  <a:gd name="T22" fmla="*/ 9 w 264"/>
                  <a:gd name="T23" fmla="*/ 420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79" name="Freeform 158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297 h 496"/>
                  <a:gd name="T2" fmla="*/ 1110 w 1385"/>
                  <a:gd name="T3" fmla="*/ 0 h 496"/>
                  <a:gd name="T4" fmla="*/ 1255 w 1385"/>
                  <a:gd name="T5" fmla="*/ 31 h 496"/>
                  <a:gd name="T6" fmla="*/ 269 w 1385"/>
                  <a:gd name="T7" fmla="*/ 309 h 496"/>
                  <a:gd name="T8" fmla="*/ 1385 w 1385"/>
                  <a:gd name="T9" fmla="*/ 121 h 496"/>
                  <a:gd name="T10" fmla="*/ 291 w 1385"/>
                  <a:gd name="T11" fmla="*/ 496 h 496"/>
                  <a:gd name="T12" fmla="*/ 0 w 1385"/>
                  <a:gd name="T13" fmla="*/ 297 h 496"/>
                  <a:gd name="T14" fmla="*/ 0 w 1385"/>
                  <a:gd name="T15" fmla="*/ 297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0" name="Freeform 159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44 h 300"/>
                  <a:gd name="T2" fmla="*/ 187 w 595"/>
                  <a:gd name="T3" fmla="*/ 0 h 300"/>
                  <a:gd name="T4" fmla="*/ 428 w 595"/>
                  <a:gd name="T5" fmla="*/ 131 h 300"/>
                  <a:gd name="T6" fmla="*/ 595 w 595"/>
                  <a:gd name="T7" fmla="*/ 251 h 300"/>
                  <a:gd name="T8" fmla="*/ 490 w 595"/>
                  <a:gd name="T9" fmla="*/ 269 h 300"/>
                  <a:gd name="T10" fmla="*/ 375 w 595"/>
                  <a:gd name="T11" fmla="*/ 193 h 300"/>
                  <a:gd name="T12" fmla="*/ 291 w 595"/>
                  <a:gd name="T13" fmla="*/ 109 h 300"/>
                  <a:gd name="T14" fmla="*/ 155 w 595"/>
                  <a:gd name="T15" fmla="*/ 94 h 300"/>
                  <a:gd name="T16" fmla="*/ 140 w 595"/>
                  <a:gd name="T17" fmla="*/ 300 h 300"/>
                  <a:gd name="T18" fmla="*/ 0 w 595"/>
                  <a:gd name="T19" fmla="*/ 44 h 300"/>
                  <a:gd name="T20" fmla="*/ 0 w 595"/>
                  <a:gd name="T21" fmla="*/ 44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1" name="Freeform 160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71 w 452"/>
                  <a:gd name="T1" fmla="*/ 96 h 1211"/>
                  <a:gd name="T2" fmla="*/ 362 w 452"/>
                  <a:gd name="T3" fmla="*/ 0 h 1211"/>
                  <a:gd name="T4" fmla="*/ 452 w 452"/>
                  <a:gd name="T5" fmla="*/ 110 h 1211"/>
                  <a:gd name="T6" fmla="*/ 322 w 452"/>
                  <a:gd name="T7" fmla="*/ 776 h 1211"/>
                  <a:gd name="T8" fmla="*/ 186 w 452"/>
                  <a:gd name="T9" fmla="*/ 896 h 1211"/>
                  <a:gd name="T10" fmla="*/ 182 w 452"/>
                  <a:gd name="T11" fmla="*/ 1211 h 1211"/>
                  <a:gd name="T12" fmla="*/ 71 w 452"/>
                  <a:gd name="T13" fmla="*/ 1086 h 1211"/>
                  <a:gd name="T14" fmla="*/ 49 w 452"/>
                  <a:gd name="T15" fmla="*/ 941 h 1211"/>
                  <a:gd name="T16" fmla="*/ 27 w 452"/>
                  <a:gd name="T17" fmla="*/ 841 h 1211"/>
                  <a:gd name="T18" fmla="*/ 5 w 452"/>
                  <a:gd name="T19" fmla="*/ 794 h 1211"/>
                  <a:gd name="T20" fmla="*/ 0 w 452"/>
                  <a:gd name="T21" fmla="*/ 772 h 1211"/>
                  <a:gd name="T22" fmla="*/ 5 w 452"/>
                  <a:gd name="T23" fmla="*/ 716 h 1211"/>
                  <a:gd name="T24" fmla="*/ 30 w 452"/>
                  <a:gd name="T25" fmla="*/ 549 h 1211"/>
                  <a:gd name="T26" fmla="*/ 61 w 452"/>
                  <a:gd name="T27" fmla="*/ 382 h 1211"/>
                  <a:gd name="T28" fmla="*/ 77 w 452"/>
                  <a:gd name="T29" fmla="*/ 305 h 1211"/>
                  <a:gd name="T30" fmla="*/ 37 w 452"/>
                  <a:gd name="T31" fmla="*/ 121 h 1211"/>
                  <a:gd name="T32" fmla="*/ 71 w 452"/>
                  <a:gd name="T33" fmla="*/ 96 h 1211"/>
                  <a:gd name="T34" fmla="*/ 71 w 452"/>
                  <a:gd name="T35" fmla="*/ 96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2" name="Freeform 161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09 h 1290"/>
                  <a:gd name="T2" fmla="*/ 369 w 474"/>
                  <a:gd name="T3" fmla="*/ 0 h 1290"/>
                  <a:gd name="T4" fmla="*/ 474 w 474"/>
                  <a:gd name="T5" fmla="*/ 214 h 1290"/>
                  <a:gd name="T6" fmla="*/ 310 w 474"/>
                  <a:gd name="T7" fmla="*/ 689 h 1290"/>
                  <a:gd name="T8" fmla="*/ 434 w 474"/>
                  <a:gd name="T9" fmla="*/ 1005 h 1290"/>
                  <a:gd name="T10" fmla="*/ 230 w 474"/>
                  <a:gd name="T11" fmla="*/ 959 h 1290"/>
                  <a:gd name="T12" fmla="*/ 140 w 474"/>
                  <a:gd name="T13" fmla="*/ 1290 h 1290"/>
                  <a:gd name="T14" fmla="*/ 57 w 474"/>
                  <a:gd name="T15" fmla="*/ 1026 h 1290"/>
                  <a:gd name="T16" fmla="*/ 15 w 474"/>
                  <a:gd name="T17" fmla="*/ 779 h 1290"/>
                  <a:gd name="T18" fmla="*/ 90 w 474"/>
                  <a:gd name="T19" fmla="*/ 509 h 1290"/>
                  <a:gd name="T20" fmla="*/ 34 w 474"/>
                  <a:gd name="T21" fmla="*/ 304 h 1290"/>
                  <a:gd name="T22" fmla="*/ 124 w 474"/>
                  <a:gd name="T23" fmla="*/ 214 h 1290"/>
                  <a:gd name="T24" fmla="*/ 230 w 474"/>
                  <a:gd name="T25" fmla="*/ 244 h 1290"/>
                  <a:gd name="T26" fmla="*/ 190 w 474"/>
                  <a:gd name="T27" fmla="*/ 339 h 1290"/>
                  <a:gd name="T28" fmla="*/ 264 w 474"/>
                  <a:gd name="T29" fmla="*/ 390 h 1290"/>
                  <a:gd name="T30" fmla="*/ 115 w 474"/>
                  <a:gd name="T31" fmla="*/ 689 h 1290"/>
                  <a:gd name="T32" fmla="*/ 190 w 474"/>
                  <a:gd name="T33" fmla="*/ 675 h 1290"/>
                  <a:gd name="T34" fmla="*/ 115 w 474"/>
                  <a:gd name="T35" fmla="*/ 900 h 1290"/>
                  <a:gd name="T36" fmla="*/ 214 w 474"/>
                  <a:gd name="T37" fmla="*/ 785 h 1290"/>
                  <a:gd name="T38" fmla="*/ 260 w 474"/>
                  <a:gd name="T39" fmla="*/ 555 h 1290"/>
                  <a:gd name="T40" fmla="*/ 260 w 474"/>
                  <a:gd name="T41" fmla="*/ 484 h 1290"/>
                  <a:gd name="T42" fmla="*/ 339 w 474"/>
                  <a:gd name="T43" fmla="*/ 314 h 1290"/>
                  <a:gd name="T44" fmla="*/ 285 w 474"/>
                  <a:gd name="T45" fmla="*/ 300 h 1290"/>
                  <a:gd name="T46" fmla="*/ 304 w 474"/>
                  <a:gd name="T47" fmla="*/ 170 h 1290"/>
                  <a:gd name="T48" fmla="*/ 180 w 474"/>
                  <a:gd name="T49" fmla="*/ 149 h 1290"/>
                  <a:gd name="T50" fmla="*/ 199 w 474"/>
                  <a:gd name="T51" fmla="*/ 99 h 1290"/>
                  <a:gd name="T52" fmla="*/ 25 w 474"/>
                  <a:gd name="T53" fmla="*/ 195 h 1290"/>
                  <a:gd name="T54" fmla="*/ 0 w 474"/>
                  <a:gd name="T55" fmla="*/ 109 h 1290"/>
                  <a:gd name="T56" fmla="*/ 0 w 474"/>
                  <a:gd name="T57" fmla="*/ 109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3" name="Freeform 162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36 h 686"/>
                  <a:gd name="T2" fmla="*/ 60 w 794"/>
                  <a:gd name="T3" fmla="*/ 40 h 686"/>
                  <a:gd name="T4" fmla="*/ 134 w 794"/>
                  <a:gd name="T5" fmla="*/ 0 h 686"/>
                  <a:gd name="T6" fmla="*/ 144 w 794"/>
                  <a:gd name="T7" fmla="*/ 96 h 686"/>
                  <a:gd name="T8" fmla="*/ 349 w 794"/>
                  <a:gd name="T9" fmla="*/ 291 h 686"/>
                  <a:gd name="T10" fmla="*/ 653 w 794"/>
                  <a:gd name="T11" fmla="*/ 466 h 686"/>
                  <a:gd name="T12" fmla="*/ 794 w 794"/>
                  <a:gd name="T13" fmla="*/ 341 h 686"/>
                  <a:gd name="T14" fmla="*/ 714 w 794"/>
                  <a:gd name="T15" fmla="*/ 686 h 686"/>
                  <a:gd name="T16" fmla="*/ 100 w 794"/>
                  <a:gd name="T17" fmla="*/ 230 h 686"/>
                  <a:gd name="T18" fmla="*/ 20 w 794"/>
                  <a:gd name="T19" fmla="*/ 215 h 686"/>
                  <a:gd name="T20" fmla="*/ 0 w 794"/>
                  <a:gd name="T21" fmla="*/ 136 h 686"/>
                  <a:gd name="T22" fmla="*/ 0 w 794"/>
                  <a:gd name="T23" fmla="*/ 136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4" name="Freeform 163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32 w 902"/>
                  <a:gd name="T1" fmla="*/ 40 h 521"/>
                  <a:gd name="T2" fmla="*/ 0 w 902"/>
                  <a:gd name="T3" fmla="*/ 102 h 521"/>
                  <a:gd name="T4" fmla="*/ 143 w 902"/>
                  <a:gd name="T5" fmla="*/ 121 h 521"/>
                  <a:gd name="T6" fmla="*/ 767 w 902"/>
                  <a:gd name="T7" fmla="*/ 446 h 521"/>
                  <a:gd name="T8" fmla="*/ 812 w 902"/>
                  <a:gd name="T9" fmla="*/ 521 h 521"/>
                  <a:gd name="T10" fmla="*/ 902 w 902"/>
                  <a:gd name="T11" fmla="*/ 435 h 521"/>
                  <a:gd name="T12" fmla="*/ 93 w 902"/>
                  <a:gd name="T13" fmla="*/ 0 h 521"/>
                  <a:gd name="T14" fmla="*/ 32 w 902"/>
                  <a:gd name="T15" fmla="*/ 40 h 521"/>
                  <a:gd name="T16" fmla="*/ 32 w 902"/>
                  <a:gd name="T17" fmla="*/ 40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5" name="Freeform 164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1 w 2259"/>
                  <a:gd name="T1" fmla="*/ 515 h 900"/>
                  <a:gd name="T2" fmla="*/ 90 w 2259"/>
                  <a:gd name="T3" fmla="*/ 655 h 900"/>
                  <a:gd name="T4" fmla="*/ 226 w 2259"/>
                  <a:gd name="T5" fmla="*/ 709 h 900"/>
                  <a:gd name="T6" fmla="*/ 231 w 2259"/>
                  <a:gd name="T7" fmla="*/ 510 h 900"/>
                  <a:gd name="T8" fmla="*/ 321 w 2259"/>
                  <a:gd name="T9" fmla="*/ 284 h 900"/>
                  <a:gd name="T10" fmla="*/ 201 w 2259"/>
                  <a:gd name="T11" fmla="*/ 345 h 900"/>
                  <a:gd name="T12" fmla="*/ 155 w 2259"/>
                  <a:gd name="T13" fmla="*/ 379 h 900"/>
                  <a:gd name="T14" fmla="*/ 141 w 2259"/>
                  <a:gd name="T15" fmla="*/ 315 h 900"/>
                  <a:gd name="T16" fmla="*/ 146 w 2259"/>
                  <a:gd name="T17" fmla="*/ 184 h 900"/>
                  <a:gd name="T18" fmla="*/ 511 w 2259"/>
                  <a:gd name="T19" fmla="*/ 0 h 900"/>
                  <a:gd name="T20" fmla="*/ 504 w 2259"/>
                  <a:gd name="T21" fmla="*/ 233 h 900"/>
                  <a:gd name="T22" fmla="*/ 437 w 2259"/>
                  <a:gd name="T23" fmla="*/ 283 h 900"/>
                  <a:gd name="T24" fmla="*/ 390 w 2259"/>
                  <a:gd name="T25" fmla="*/ 540 h 900"/>
                  <a:gd name="T26" fmla="*/ 481 w 2259"/>
                  <a:gd name="T27" fmla="*/ 730 h 900"/>
                  <a:gd name="T28" fmla="*/ 1885 w 2259"/>
                  <a:gd name="T29" fmla="*/ 305 h 900"/>
                  <a:gd name="T30" fmla="*/ 1780 w 2259"/>
                  <a:gd name="T31" fmla="*/ 100 h 900"/>
                  <a:gd name="T32" fmla="*/ 2259 w 2259"/>
                  <a:gd name="T33" fmla="*/ 299 h 900"/>
                  <a:gd name="T34" fmla="*/ 2179 w 2259"/>
                  <a:gd name="T35" fmla="*/ 355 h 900"/>
                  <a:gd name="T36" fmla="*/ 496 w 2259"/>
                  <a:gd name="T37" fmla="*/ 900 h 900"/>
                  <a:gd name="T38" fmla="*/ 349 w 2259"/>
                  <a:gd name="T39" fmla="*/ 864 h 900"/>
                  <a:gd name="T40" fmla="*/ 46 w 2259"/>
                  <a:gd name="T41" fmla="*/ 740 h 900"/>
                  <a:gd name="T42" fmla="*/ 0 w 2259"/>
                  <a:gd name="T43" fmla="*/ 600 h 900"/>
                  <a:gd name="T44" fmla="*/ 11 w 2259"/>
                  <a:gd name="T45" fmla="*/ 515 h 900"/>
                  <a:gd name="T46" fmla="*/ 11 w 2259"/>
                  <a:gd name="T47" fmla="*/ 515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6" name="Freeform 165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00 w 1340"/>
                  <a:gd name="T1" fmla="*/ 210 h 586"/>
                  <a:gd name="T2" fmla="*/ 634 w 1340"/>
                  <a:gd name="T3" fmla="*/ 0 h 586"/>
                  <a:gd name="T4" fmla="*/ 1340 w 1340"/>
                  <a:gd name="T5" fmla="*/ 170 h 586"/>
                  <a:gd name="T6" fmla="*/ 1208 w 1340"/>
                  <a:gd name="T7" fmla="*/ 256 h 586"/>
                  <a:gd name="T8" fmla="*/ 14 w 1340"/>
                  <a:gd name="T9" fmla="*/ 586 h 586"/>
                  <a:gd name="T10" fmla="*/ 0 w 1340"/>
                  <a:gd name="T11" fmla="*/ 436 h 586"/>
                  <a:gd name="T12" fmla="*/ 100 w 1340"/>
                  <a:gd name="T13" fmla="*/ 210 h 586"/>
                  <a:gd name="T14" fmla="*/ 100 w 1340"/>
                  <a:gd name="T15" fmla="*/ 210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7" name="Freeform 166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45 h 770"/>
                  <a:gd name="T2" fmla="*/ 24 w 1387"/>
                  <a:gd name="T3" fmla="*/ 0 h 770"/>
                  <a:gd name="T4" fmla="*/ 1387 w 1387"/>
                  <a:gd name="T5" fmla="*/ 659 h 770"/>
                  <a:gd name="T6" fmla="*/ 1356 w 1387"/>
                  <a:gd name="T7" fmla="*/ 770 h 770"/>
                  <a:gd name="T8" fmla="*/ 0 w 1387"/>
                  <a:gd name="T9" fmla="*/ 45 h 770"/>
                  <a:gd name="T10" fmla="*/ 0 w 1387"/>
                  <a:gd name="T11" fmla="*/ 4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8" name="Freeform 167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9 w 2793"/>
                  <a:gd name="T1" fmla="*/ 280 h 946"/>
                  <a:gd name="T2" fmla="*/ 1219 w 2793"/>
                  <a:gd name="T3" fmla="*/ 716 h 946"/>
                  <a:gd name="T4" fmla="*/ 1169 w 2793"/>
                  <a:gd name="T5" fmla="*/ 946 h 946"/>
                  <a:gd name="T6" fmla="*/ 1433 w 2793"/>
                  <a:gd name="T7" fmla="*/ 856 h 946"/>
                  <a:gd name="T8" fmla="*/ 1584 w 2793"/>
                  <a:gd name="T9" fmla="*/ 795 h 946"/>
                  <a:gd name="T10" fmla="*/ 1544 w 2793"/>
                  <a:gd name="T11" fmla="*/ 590 h 946"/>
                  <a:gd name="T12" fmla="*/ 1928 w 2793"/>
                  <a:gd name="T13" fmla="*/ 441 h 946"/>
                  <a:gd name="T14" fmla="*/ 2003 w 2793"/>
                  <a:gd name="T15" fmla="*/ 586 h 946"/>
                  <a:gd name="T16" fmla="*/ 1959 w 2793"/>
                  <a:gd name="T17" fmla="*/ 835 h 946"/>
                  <a:gd name="T18" fmla="*/ 2498 w 2793"/>
                  <a:gd name="T19" fmla="*/ 574 h 946"/>
                  <a:gd name="T20" fmla="*/ 2648 w 2793"/>
                  <a:gd name="T21" fmla="*/ 586 h 946"/>
                  <a:gd name="T22" fmla="*/ 2793 w 2793"/>
                  <a:gd name="T23" fmla="*/ 310 h 946"/>
                  <a:gd name="T24" fmla="*/ 2778 w 2793"/>
                  <a:gd name="T25" fmla="*/ 106 h 946"/>
                  <a:gd name="T26" fmla="*/ 2588 w 2793"/>
                  <a:gd name="T27" fmla="*/ 0 h 946"/>
                  <a:gd name="T28" fmla="*/ 1194 w 2793"/>
                  <a:gd name="T29" fmla="*/ 435 h 946"/>
                  <a:gd name="T30" fmla="*/ 1089 w 2793"/>
                  <a:gd name="T31" fmla="*/ 490 h 946"/>
                  <a:gd name="T32" fmla="*/ 0 w 2793"/>
                  <a:gd name="T33" fmla="*/ 115 h 946"/>
                  <a:gd name="T34" fmla="*/ 9 w 2793"/>
                  <a:gd name="T35" fmla="*/ 280 h 946"/>
                  <a:gd name="T36" fmla="*/ 9 w 2793"/>
                  <a:gd name="T37" fmla="*/ 280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89" name="Freeform 168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16 h 1267"/>
                  <a:gd name="T2" fmla="*/ 1490 w 2984"/>
                  <a:gd name="T3" fmla="*/ 0 h 1267"/>
                  <a:gd name="T4" fmla="*/ 2284 w 2984"/>
                  <a:gd name="T5" fmla="*/ 170 h 1267"/>
                  <a:gd name="T6" fmla="*/ 991 w 2984"/>
                  <a:gd name="T7" fmla="*/ 481 h 1267"/>
                  <a:gd name="T8" fmla="*/ 1291 w 2984"/>
                  <a:gd name="T9" fmla="*/ 586 h 1267"/>
                  <a:gd name="T10" fmla="*/ 2598 w 2984"/>
                  <a:gd name="T11" fmla="*/ 266 h 1267"/>
                  <a:gd name="T12" fmla="*/ 2731 w 2984"/>
                  <a:gd name="T13" fmla="*/ 213 h 1267"/>
                  <a:gd name="T14" fmla="*/ 2904 w 2984"/>
                  <a:gd name="T15" fmla="*/ 306 h 1267"/>
                  <a:gd name="T16" fmla="*/ 2979 w 2984"/>
                  <a:gd name="T17" fmla="*/ 421 h 1267"/>
                  <a:gd name="T18" fmla="*/ 2984 w 2984"/>
                  <a:gd name="T19" fmla="*/ 741 h 1267"/>
                  <a:gd name="T20" fmla="*/ 2824 w 2984"/>
                  <a:gd name="T21" fmla="*/ 957 h 1267"/>
                  <a:gd name="T22" fmla="*/ 2674 w 2984"/>
                  <a:gd name="T23" fmla="*/ 967 h 1267"/>
                  <a:gd name="T24" fmla="*/ 2649 w 2984"/>
                  <a:gd name="T25" fmla="*/ 1032 h 1267"/>
                  <a:gd name="T26" fmla="*/ 2514 w 2984"/>
                  <a:gd name="T27" fmla="*/ 1097 h 1267"/>
                  <a:gd name="T28" fmla="*/ 2349 w 2984"/>
                  <a:gd name="T29" fmla="*/ 1147 h 1267"/>
                  <a:gd name="T30" fmla="*/ 2119 w 2984"/>
                  <a:gd name="T31" fmla="*/ 1267 h 1267"/>
                  <a:gd name="T32" fmla="*/ 2135 w 2984"/>
                  <a:gd name="T33" fmla="*/ 1206 h 1267"/>
                  <a:gd name="T34" fmla="*/ 2209 w 2984"/>
                  <a:gd name="T35" fmla="*/ 1026 h 1267"/>
                  <a:gd name="T36" fmla="*/ 2759 w 2984"/>
                  <a:gd name="T37" fmla="*/ 806 h 1267"/>
                  <a:gd name="T38" fmla="*/ 2864 w 2984"/>
                  <a:gd name="T39" fmla="*/ 676 h 1267"/>
                  <a:gd name="T40" fmla="*/ 2835 w 2984"/>
                  <a:gd name="T41" fmla="*/ 446 h 1267"/>
                  <a:gd name="T42" fmla="*/ 2759 w 2984"/>
                  <a:gd name="T43" fmla="*/ 403 h 1267"/>
                  <a:gd name="T44" fmla="*/ 1375 w 2984"/>
                  <a:gd name="T45" fmla="*/ 787 h 1267"/>
                  <a:gd name="T46" fmla="*/ 0 w 2984"/>
                  <a:gd name="T47" fmla="*/ 316 h 1267"/>
                  <a:gd name="T48" fmla="*/ 0 w 2984"/>
                  <a:gd name="T49" fmla="*/ 316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0" name="Freeform 169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09 w 1534"/>
                  <a:gd name="T1" fmla="*/ 236 h 781"/>
                  <a:gd name="T2" fmla="*/ 1419 w 1534"/>
                  <a:gd name="T3" fmla="*/ 0 h 781"/>
                  <a:gd name="T4" fmla="*/ 1408 w 1534"/>
                  <a:gd name="T5" fmla="*/ 137 h 781"/>
                  <a:gd name="T6" fmla="*/ 1423 w 1534"/>
                  <a:gd name="T7" fmla="*/ 251 h 781"/>
                  <a:gd name="T8" fmla="*/ 1534 w 1534"/>
                  <a:gd name="T9" fmla="*/ 331 h 781"/>
                  <a:gd name="T10" fmla="*/ 115 w 1534"/>
                  <a:gd name="T11" fmla="*/ 781 h 781"/>
                  <a:gd name="T12" fmla="*/ 40 w 1534"/>
                  <a:gd name="T13" fmla="*/ 741 h 781"/>
                  <a:gd name="T14" fmla="*/ 0 w 1534"/>
                  <a:gd name="T15" fmla="*/ 611 h 781"/>
                  <a:gd name="T16" fmla="*/ 55 w 1534"/>
                  <a:gd name="T17" fmla="*/ 345 h 781"/>
                  <a:gd name="T18" fmla="*/ 109 w 1534"/>
                  <a:gd name="T19" fmla="*/ 316 h 781"/>
                  <a:gd name="T20" fmla="*/ 245 w 1534"/>
                  <a:gd name="T21" fmla="*/ 586 h 781"/>
                  <a:gd name="T22" fmla="*/ 316 w 1534"/>
                  <a:gd name="T23" fmla="*/ 648 h 781"/>
                  <a:gd name="T24" fmla="*/ 325 w 1534"/>
                  <a:gd name="T25" fmla="*/ 410 h 781"/>
                  <a:gd name="T26" fmla="*/ 409 w 1534"/>
                  <a:gd name="T27" fmla="*/ 331 h 781"/>
                  <a:gd name="T28" fmla="*/ 577 w 1534"/>
                  <a:gd name="T29" fmla="*/ 387 h 781"/>
                  <a:gd name="T30" fmla="*/ 509 w 1534"/>
                  <a:gd name="T31" fmla="*/ 236 h 781"/>
                  <a:gd name="T32" fmla="*/ 509 w 1534"/>
                  <a:gd name="T33" fmla="*/ 23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1" name="Freeform 170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29 h 264"/>
                  <a:gd name="T2" fmla="*/ 310 w 468"/>
                  <a:gd name="T3" fmla="*/ 199 h 264"/>
                  <a:gd name="T4" fmla="*/ 294 w 468"/>
                  <a:gd name="T5" fmla="*/ 264 h 264"/>
                  <a:gd name="T6" fmla="*/ 434 w 468"/>
                  <a:gd name="T7" fmla="*/ 210 h 264"/>
                  <a:gd name="T8" fmla="*/ 468 w 468"/>
                  <a:gd name="T9" fmla="*/ 0 h 264"/>
                  <a:gd name="T10" fmla="*/ 0 w 468"/>
                  <a:gd name="T11" fmla="*/ 229 h 264"/>
                  <a:gd name="T12" fmla="*/ 0 w 468"/>
                  <a:gd name="T13" fmla="*/ 229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2" name="Freeform 171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25 w 3069"/>
                  <a:gd name="T1" fmla="*/ 281 h 1082"/>
                  <a:gd name="T2" fmla="*/ 0 w 3069"/>
                  <a:gd name="T3" fmla="*/ 384 h 1082"/>
                  <a:gd name="T4" fmla="*/ 272 w 3069"/>
                  <a:gd name="T5" fmla="*/ 520 h 1082"/>
                  <a:gd name="T6" fmla="*/ 306 w 3069"/>
                  <a:gd name="T7" fmla="*/ 647 h 1082"/>
                  <a:gd name="T8" fmla="*/ 313 w 3069"/>
                  <a:gd name="T9" fmla="*/ 757 h 1082"/>
                  <a:gd name="T10" fmla="*/ 279 w 3069"/>
                  <a:gd name="T11" fmla="*/ 886 h 1082"/>
                  <a:gd name="T12" fmla="*/ 365 w 3069"/>
                  <a:gd name="T13" fmla="*/ 775 h 1082"/>
                  <a:gd name="T14" fmla="*/ 407 w 3069"/>
                  <a:gd name="T15" fmla="*/ 647 h 1082"/>
                  <a:gd name="T16" fmla="*/ 399 w 3069"/>
                  <a:gd name="T17" fmla="*/ 554 h 1082"/>
                  <a:gd name="T18" fmla="*/ 1436 w 3069"/>
                  <a:gd name="T19" fmla="*/ 920 h 1082"/>
                  <a:gd name="T20" fmla="*/ 2915 w 3069"/>
                  <a:gd name="T21" fmla="*/ 425 h 1082"/>
                  <a:gd name="T22" fmla="*/ 2958 w 3069"/>
                  <a:gd name="T23" fmla="*/ 554 h 1082"/>
                  <a:gd name="T24" fmla="*/ 2958 w 3069"/>
                  <a:gd name="T25" fmla="*/ 698 h 1082"/>
                  <a:gd name="T26" fmla="*/ 2856 w 3069"/>
                  <a:gd name="T27" fmla="*/ 825 h 1082"/>
                  <a:gd name="T28" fmla="*/ 2371 w 3069"/>
                  <a:gd name="T29" fmla="*/ 1026 h 1082"/>
                  <a:gd name="T30" fmla="*/ 2345 w 3069"/>
                  <a:gd name="T31" fmla="*/ 1082 h 1082"/>
                  <a:gd name="T32" fmla="*/ 2908 w 3069"/>
                  <a:gd name="T33" fmla="*/ 868 h 1082"/>
                  <a:gd name="T34" fmla="*/ 3019 w 3069"/>
                  <a:gd name="T35" fmla="*/ 791 h 1082"/>
                  <a:gd name="T36" fmla="*/ 3069 w 3069"/>
                  <a:gd name="T37" fmla="*/ 664 h 1082"/>
                  <a:gd name="T38" fmla="*/ 3053 w 3069"/>
                  <a:gd name="T39" fmla="*/ 493 h 1082"/>
                  <a:gd name="T40" fmla="*/ 2976 w 3069"/>
                  <a:gd name="T41" fmla="*/ 400 h 1082"/>
                  <a:gd name="T42" fmla="*/ 2899 w 3069"/>
                  <a:gd name="T43" fmla="*/ 366 h 1082"/>
                  <a:gd name="T44" fmla="*/ 2695 w 3069"/>
                  <a:gd name="T45" fmla="*/ 459 h 1082"/>
                  <a:gd name="T46" fmla="*/ 1470 w 3069"/>
                  <a:gd name="T47" fmla="*/ 748 h 1082"/>
                  <a:gd name="T48" fmla="*/ 282 w 3069"/>
                  <a:gd name="T49" fmla="*/ 381 h 1082"/>
                  <a:gd name="T50" fmla="*/ 1402 w 3069"/>
                  <a:gd name="T51" fmla="*/ 809 h 1082"/>
                  <a:gd name="T52" fmla="*/ 1402 w 3069"/>
                  <a:gd name="T53" fmla="*/ 852 h 1082"/>
                  <a:gd name="T54" fmla="*/ 50 w 3069"/>
                  <a:gd name="T55" fmla="*/ 357 h 1082"/>
                  <a:gd name="T56" fmla="*/ 93 w 3069"/>
                  <a:gd name="T57" fmla="*/ 315 h 1082"/>
                  <a:gd name="T58" fmla="*/ 1597 w 3069"/>
                  <a:gd name="T59" fmla="*/ 43 h 1082"/>
                  <a:gd name="T60" fmla="*/ 2334 w 3069"/>
                  <a:gd name="T61" fmla="*/ 179 h 1082"/>
                  <a:gd name="T62" fmla="*/ 1556 w 3069"/>
                  <a:gd name="T63" fmla="*/ 0 h 1082"/>
                  <a:gd name="T64" fmla="*/ 25 w 3069"/>
                  <a:gd name="T65" fmla="*/ 281 h 1082"/>
                  <a:gd name="T66" fmla="*/ 25 w 3069"/>
                  <a:gd name="T67" fmla="*/ 28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3" name="Freeform 172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21 w 1894"/>
                  <a:gd name="T1" fmla="*/ 0 h 960"/>
                  <a:gd name="T2" fmla="*/ 28 w 1894"/>
                  <a:gd name="T3" fmla="*/ 105 h 960"/>
                  <a:gd name="T4" fmla="*/ 0 w 1894"/>
                  <a:gd name="T5" fmla="*/ 211 h 960"/>
                  <a:gd name="T6" fmla="*/ 1441 w 1894"/>
                  <a:gd name="T7" fmla="*/ 960 h 960"/>
                  <a:gd name="T8" fmla="*/ 1840 w 1894"/>
                  <a:gd name="T9" fmla="*/ 760 h 960"/>
                  <a:gd name="T10" fmla="*/ 1894 w 1894"/>
                  <a:gd name="T11" fmla="*/ 626 h 960"/>
                  <a:gd name="T12" fmla="*/ 1451 w 1894"/>
                  <a:gd name="T13" fmla="*/ 799 h 960"/>
                  <a:gd name="T14" fmla="*/ 449 w 1894"/>
                  <a:gd name="T15" fmla="*/ 338 h 960"/>
                  <a:gd name="T16" fmla="*/ 1401 w 1894"/>
                  <a:gd name="T17" fmla="*/ 831 h 960"/>
                  <a:gd name="T18" fmla="*/ 1423 w 1894"/>
                  <a:gd name="T19" fmla="*/ 904 h 960"/>
                  <a:gd name="T20" fmla="*/ 89 w 1894"/>
                  <a:gd name="T21" fmla="*/ 211 h 960"/>
                  <a:gd name="T22" fmla="*/ 77 w 1894"/>
                  <a:gd name="T23" fmla="*/ 149 h 960"/>
                  <a:gd name="T24" fmla="*/ 316 w 1894"/>
                  <a:gd name="T25" fmla="*/ 55 h 960"/>
                  <a:gd name="T26" fmla="*/ 321 w 1894"/>
                  <a:gd name="T27" fmla="*/ 0 h 960"/>
                  <a:gd name="T28" fmla="*/ 321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4" name="Freeform 173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83 h 584"/>
                  <a:gd name="T2" fmla="*/ 1082 w 1584"/>
                  <a:gd name="T3" fmla="*/ 584 h 584"/>
                  <a:gd name="T4" fmla="*/ 1584 w 1584"/>
                  <a:gd name="T5" fmla="*/ 378 h 584"/>
                  <a:gd name="T6" fmla="*/ 1584 w 1584"/>
                  <a:gd name="T7" fmla="*/ 335 h 584"/>
                  <a:gd name="T8" fmla="*/ 1200 w 1584"/>
                  <a:gd name="T9" fmla="*/ 483 h 584"/>
                  <a:gd name="T10" fmla="*/ 1255 w 1584"/>
                  <a:gd name="T11" fmla="*/ 360 h 584"/>
                  <a:gd name="T12" fmla="*/ 1448 w 1584"/>
                  <a:gd name="T13" fmla="*/ 282 h 584"/>
                  <a:gd name="T14" fmla="*/ 1239 w 1584"/>
                  <a:gd name="T15" fmla="*/ 306 h 584"/>
                  <a:gd name="T16" fmla="*/ 1227 w 1584"/>
                  <a:gd name="T17" fmla="*/ 171 h 584"/>
                  <a:gd name="T18" fmla="*/ 1156 w 1584"/>
                  <a:gd name="T19" fmla="*/ 22 h 584"/>
                  <a:gd name="T20" fmla="*/ 1106 w 1584"/>
                  <a:gd name="T21" fmla="*/ 56 h 584"/>
                  <a:gd name="T22" fmla="*/ 1167 w 1584"/>
                  <a:gd name="T23" fmla="*/ 171 h 584"/>
                  <a:gd name="T24" fmla="*/ 662 w 1584"/>
                  <a:gd name="T25" fmla="*/ 0 h 584"/>
                  <a:gd name="T26" fmla="*/ 1167 w 1584"/>
                  <a:gd name="T27" fmla="*/ 249 h 584"/>
                  <a:gd name="T28" fmla="*/ 1181 w 1584"/>
                  <a:gd name="T29" fmla="*/ 325 h 584"/>
                  <a:gd name="T30" fmla="*/ 1141 w 1584"/>
                  <a:gd name="T31" fmla="*/ 418 h 584"/>
                  <a:gd name="T32" fmla="*/ 358 w 1584"/>
                  <a:gd name="T33" fmla="*/ 111 h 584"/>
                  <a:gd name="T34" fmla="*/ 1137 w 1584"/>
                  <a:gd name="T35" fmla="*/ 466 h 584"/>
                  <a:gd name="T36" fmla="*/ 1082 w 1584"/>
                  <a:gd name="T37" fmla="*/ 540 h 584"/>
                  <a:gd name="T38" fmla="*/ 0 w 1584"/>
                  <a:gd name="T39" fmla="*/ 83 h 584"/>
                  <a:gd name="T40" fmla="*/ 0 w 1584"/>
                  <a:gd name="T41" fmla="*/ 83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5" name="Freeform 174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378 h 1460"/>
                  <a:gd name="T2" fmla="*/ 411 w 1109"/>
                  <a:gd name="T3" fmla="*/ 256 h 1460"/>
                  <a:gd name="T4" fmla="*/ 1109 w 1109"/>
                  <a:gd name="T5" fmla="*/ 0 h 1460"/>
                  <a:gd name="T6" fmla="*/ 626 w 1109"/>
                  <a:gd name="T7" fmla="*/ 245 h 1460"/>
                  <a:gd name="T8" fmla="*/ 709 w 1109"/>
                  <a:gd name="T9" fmla="*/ 346 h 1460"/>
                  <a:gd name="T10" fmla="*/ 709 w 1109"/>
                  <a:gd name="T11" fmla="*/ 467 h 1460"/>
                  <a:gd name="T12" fmla="*/ 643 w 1109"/>
                  <a:gd name="T13" fmla="*/ 672 h 1460"/>
                  <a:gd name="T14" fmla="*/ 554 w 1109"/>
                  <a:gd name="T15" fmla="*/ 895 h 1460"/>
                  <a:gd name="T16" fmla="*/ 550 w 1109"/>
                  <a:gd name="T17" fmla="*/ 1016 h 1460"/>
                  <a:gd name="T18" fmla="*/ 632 w 1109"/>
                  <a:gd name="T19" fmla="*/ 1199 h 1460"/>
                  <a:gd name="T20" fmla="*/ 510 w 1109"/>
                  <a:gd name="T21" fmla="*/ 1055 h 1460"/>
                  <a:gd name="T22" fmla="*/ 494 w 1109"/>
                  <a:gd name="T23" fmla="*/ 899 h 1460"/>
                  <a:gd name="T24" fmla="*/ 588 w 1109"/>
                  <a:gd name="T25" fmla="*/ 639 h 1460"/>
                  <a:gd name="T26" fmla="*/ 660 w 1109"/>
                  <a:gd name="T27" fmla="*/ 450 h 1460"/>
                  <a:gd name="T28" fmla="*/ 550 w 1109"/>
                  <a:gd name="T29" fmla="*/ 251 h 1460"/>
                  <a:gd name="T30" fmla="*/ 244 w 1109"/>
                  <a:gd name="T31" fmla="*/ 368 h 1460"/>
                  <a:gd name="T32" fmla="*/ 272 w 1109"/>
                  <a:gd name="T33" fmla="*/ 428 h 1460"/>
                  <a:gd name="T34" fmla="*/ 294 w 1109"/>
                  <a:gd name="T35" fmla="*/ 583 h 1460"/>
                  <a:gd name="T36" fmla="*/ 266 w 1109"/>
                  <a:gd name="T37" fmla="*/ 760 h 1460"/>
                  <a:gd name="T38" fmla="*/ 222 w 1109"/>
                  <a:gd name="T39" fmla="*/ 933 h 1460"/>
                  <a:gd name="T40" fmla="*/ 206 w 1109"/>
                  <a:gd name="T41" fmla="*/ 1110 h 1460"/>
                  <a:gd name="T42" fmla="*/ 256 w 1109"/>
                  <a:gd name="T43" fmla="*/ 1283 h 1460"/>
                  <a:gd name="T44" fmla="*/ 371 w 1109"/>
                  <a:gd name="T45" fmla="*/ 1460 h 1460"/>
                  <a:gd name="T46" fmla="*/ 250 w 1109"/>
                  <a:gd name="T47" fmla="*/ 1387 h 1460"/>
                  <a:gd name="T48" fmla="*/ 167 w 1109"/>
                  <a:gd name="T49" fmla="*/ 1199 h 1460"/>
                  <a:gd name="T50" fmla="*/ 150 w 1109"/>
                  <a:gd name="T51" fmla="*/ 989 h 1460"/>
                  <a:gd name="T52" fmla="*/ 212 w 1109"/>
                  <a:gd name="T53" fmla="*/ 716 h 1460"/>
                  <a:gd name="T54" fmla="*/ 234 w 1109"/>
                  <a:gd name="T55" fmla="*/ 551 h 1460"/>
                  <a:gd name="T56" fmla="*/ 150 w 1109"/>
                  <a:gd name="T57" fmla="*/ 390 h 1460"/>
                  <a:gd name="T58" fmla="*/ 0 w 1109"/>
                  <a:gd name="T59" fmla="*/ 378 h 1460"/>
                  <a:gd name="T60" fmla="*/ 0 w 1109"/>
                  <a:gd name="T61" fmla="*/ 378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6" name="Freeform 175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27 w 288"/>
                  <a:gd name="T1" fmla="*/ 344 h 344"/>
                  <a:gd name="T2" fmla="*/ 0 w 288"/>
                  <a:gd name="T3" fmla="*/ 161 h 344"/>
                  <a:gd name="T4" fmla="*/ 73 w 288"/>
                  <a:gd name="T5" fmla="*/ 0 h 344"/>
                  <a:gd name="T6" fmla="*/ 139 w 288"/>
                  <a:gd name="T7" fmla="*/ 6 h 344"/>
                  <a:gd name="T8" fmla="*/ 288 w 288"/>
                  <a:gd name="T9" fmla="*/ 83 h 344"/>
                  <a:gd name="T10" fmla="*/ 111 w 288"/>
                  <a:gd name="T11" fmla="*/ 66 h 344"/>
                  <a:gd name="T12" fmla="*/ 49 w 288"/>
                  <a:gd name="T13" fmla="*/ 167 h 344"/>
                  <a:gd name="T14" fmla="*/ 27 w 288"/>
                  <a:gd name="T15" fmla="*/ 344 h 344"/>
                  <a:gd name="T16" fmla="*/ 27 w 288"/>
                  <a:gd name="T17" fmla="*/ 344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7" name="Freeform 176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66 w 908"/>
                  <a:gd name="T1" fmla="*/ 949 h 1082"/>
                  <a:gd name="T2" fmla="*/ 576 w 908"/>
                  <a:gd name="T3" fmla="*/ 716 h 1082"/>
                  <a:gd name="T4" fmla="*/ 695 w 908"/>
                  <a:gd name="T5" fmla="*/ 703 h 1082"/>
                  <a:gd name="T6" fmla="*/ 781 w 908"/>
                  <a:gd name="T7" fmla="*/ 621 h 1082"/>
                  <a:gd name="T8" fmla="*/ 859 w 908"/>
                  <a:gd name="T9" fmla="*/ 428 h 1082"/>
                  <a:gd name="T10" fmla="*/ 825 w 908"/>
                  <a:gd name="T11" fmla="*/ 161 h 1082"/>
                  <a:gd name="T12" fmla="*/ 700 w 908"/>
                  <a:gd name="T13" fmla="*/ 52 h 1082"/>
                  <a:gd name="T14" fmla="*/ 478 w 908"/>
                  <a:gd name="T15" fmla="*/ 124 h 1082"/>
                  <a:gd name="T16" fmla="*/ 661 w 908"/>
                  <a:gd name="T17" fmla="*/ 0 h 1082"/>
                  <a:gd name="T18" fmla="*/ 781 w 908"/>
                  <a:gd name="T19" fmla="*/ 40 h 1082"/>
                  <a:gd name="T20" fmla="*/ 881 w 908"/>
                  <a:gd name="T21" fmla="*/ 151 h 1082"/>
                  <a:gd name="T22" fmla="*/ 908 w 908"/>
                  <a:gd name="T23" fmla="*/ 372 h 1082"/>
                  <a:gd name="T24" fmla="*/ 897 w 908"/>
                  <a:gd name="T25" fmla="*/ 527 h 1082"/>
                  <a:gd name="T26" fmla="*/ 794 w 908"/>
                  <a:gd name="T27" fmla="*/ 723 h 1082"/>
                  <a:gd name="T28" fmla="*/ 726 w 908"/>
                  <a:gd name="T29" fmla="*/ 765 h 1082"/>
                  <a:gd name="T30" fmla="*/ 604 w 908"/>
                  <a:gd name="T31" fmla="*/ 760 h 1082"/>
                  <a:gd name="T32" fmla="*/ 0 w 908"/>
                  <a:gd name="T33" fmla="*/ 1082 h 1082"/>
                  <a:gd name="T34" fmla="*/ 66 w 908"/>
                  <a:gd name="T35" fmla="*/ 949 h 1082"/>
                  <a:gd name="T36" fmla="*/ 66 w 908"/>
                  <a:gd name="T37" fmla="*/ 949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8" name="Freeform 177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44 w 3257"/>
                  <a:gd name="T1" fmla="*/ 0 h 1259"/>
                  <a:gd name="T2" fmla="*/ 0 w 3257"/>
                  <a:gd name="T3" fmla="*/ 99 h 1259"/>
                  <a:gd name="T4" fmla="*/ 5 w 3257"/>
                  <a:gd name="T5" fmla="*/ 321 h 1259"/>
                  <a:gd name="T6" fmla="*/ 66 w 3257"/>
                  <a:gd name="T7" fmla="*/ 448 h 1259"/>
                  <a:gd name="T8" fmla="*/ 166 w 3257"/>
                  <a:gd name="T9" fmla="*/ 482 h 1259"/>
                  <a:gd name="T10" fmla="*/ 338 w 3257"/>
                  <a:gd name="T11" fmla="*/ 625 h 1259"/>
                  <a:gd name="T12" fmla="*/ 758 w 3257"/>
                  <a:gd name="T13" fmla="*/ 915 h 1259"/>
                  <a:gd name="T14" fmla="*/ 853 w 3257"/>
                  <a:gd name="T15" fmla="*/ 931 h 1259"/>
                  <a:gd name="T16" fmla="*/ 974 w 3257"/>
                  <a:gd name="T17" fmla="*/ 997 h 1259"/>
                  <a:gd name="T18" fmla="*/ 1014 w 3257"/>
                  <a:gd name="T19" fmla="*/ 1076 h 1259"/>
                  <a:gd name="T20" fmla="*/ 1334 w 3257"/>
                  <a:gd name="T21" fmla="*/ 1242 h 1259"/>
                  <a:gd name="T22" fmla="*/ 1468 w 3257"/>
                  <a:gd name="T23" fmla="*/ 1259 h 1259"/>
                  <a:gd name="T24" fmla="*/ 3257 w 3257"/>
                  <a:gd name="T25" fmla="*/ 698 h 1259"/>
                  <a:gd name="T26" fmla="*/ 3241 w 3257"/>
                  <a:gd name="T27" fmla="*/ 577 h 1259"/>
                  <a:gd name="T28" fmla="*/ 2764 w 3257"/>
                  <a:gd name="T29" fmla="*/ 426 h 1259"/>
                  <a:gd name="T30" fmla="*/ 3207 w 3257"/>
                  <a:gd name="T31" fmla="*/ 621 h 1259"/>
                  <a:gd name="T32" fmla="*/ 1446 w 3257"/>
                  <a:gd name="T33" fmla="*/ 1174 h 1259"/>
                  <a:gd name="T34" fmla="*/ 1334 w 3257"/>
                  <a:gd name="T35" fmla="*/ 1076 h 1259"/>
                  <a:gd name="T36" fmla="*/ 1279 w 3257"/>
                  <a:gd name="T37" fmla="*/ 931 h 1259"/>
                  <a:gd name="T38" fmla="*/ 1324 w 3257"/>
                  <a:gd name="T39" fmla="*/ 648 h 1259"/>
                  <a:gd name="T40" fmla="*/ 1245 w 3257"/>
                  <a:gd name="T41" fmla="*/ 786 h 1259"/>
                  <a:gd name="T42" fmla="*/ 1229 w 3257"/>
                  <a:gd name="T43" fmla="*/ 931 h 1259"/>
                  <a:gd name="T44" fmla="*/ 1279 w 3257"/>
                  <a:gd name="T45" fmla="*/ 1114 h 1259"/>
                  <a:gd name="T46" fmla="*/ 1324 w 3257"/>
                  <a:gd name="T47" fmla="*/ 1174 h 1259"/>
                  <a:gd name="T48" fmla="*/ 1064 w 3257"/>
                  <a:gd name="T49" fmla="*/ 1048 h 1259"/>
                  <a:gd name="T50" fmla="*/ 1014 w 3257"/>
                  <a:gd name="T51" fmla="*/ 925 h 1259"/>
                  <a:gd name="T52" fmla="*/ 1002 w 3257"/>
                  <a:gd name="T53" fmla="*/ 742 h 1259"/>
                  <a:gd name="T54" fmla="*/ 1036 w 3257"/>
                  <a:gd name="T55" fmla="*/ 615 h 1259"/>
                  <a:gd name="T56" fmla="*/ 974 w 3257"/>
                  <a:gd name="T57" fmla="*/ 710 h 1259"/>
                  <a:gd name="T58" fmla="*/ 952 w 3257"/>
                  <a:gd name="T59" fmla="*/ 842 h 1259"/>
                  <a:gd name="T60" fmla="*/ 941 w 3257"/>
                  <a:gd name="T61" fmla="*/ 921 h 1259"/>
                  <a:gd name="T62" fmla="*/ 847 w 3257"/>
                  <a:gd name="T63" fmla="*/ 859 h 1259"/>
                  <a:gd name="T64" fmla="*/ 831 w 3257"/>
                  <a:gd name="T65" fmla="*/ 698 h 1259"/>
                  <a:gd name="T66" fmla="*/ 881 w 3257"/>
                  <a:gd name="T67" fmla="*/ 510 h 1259"/>
                  <a:gd name="T68" fmla="*/ 820 w 3257"/>
                  <a:gd name="T69" fmla="*/ 593 h 1259"/>
                  <a:gd name="T70" fmla="*/ 776 w 3257"/>
                  <a:gd name="T71" fmla="*/ 720 h 1259"/>
                  <a:gd name="T72" fmla="*/ 776 w 3257"/>
                  <a:gd name="T73" fmla="*/ 853 h 1259"/>
                  <a:gd name="T74" fmla="*/ 183 w 3257"/>
                  <a:gd name="T75" fmla="*/ 442 h 1259"/>
                  <a:gd name="T76" fmla="*/ 177 w 3257"/>
                  <a:gd name="T77" fmla="*/ 321 h 1259"/>
                  <a:gd name="T78" fmla="*/ 183 w 3257"/>
                  <a:gd name="T79" fmla="*/ 221 h 1259"/>
                  <a:gd name="T80" fmla="*/ 132 w 3257"/>
                  <a:gd name="T81" fmla="*/ 287 h 1259"/>
                  <a:gd name="T82" fmla="*/ 104 w 3257"/>
                  <a:gd name="T83" fmla="*/ 394 h 1259"/>
                  <a:gd name="T84" fmla="*/ 44 w 3257"/>
                  <a:gd name="T85" fmla="*/ 282 h 1259"/>
                  <a:gd name="T86" fmla="*/ 44 w 3257"/>
                  <a:gd name="T87" fmla="*/ 121 h 1259"/>
                  <a:gd name="T88" fmla="*/ 149 w 3257"/>
                  <a:gd name="T89" fmla="*/ 54 h 1259"/>
                  <a:gd name="T90" fmla="*/ 44 w 3257"/>
                  <a:gd name="T91" fmla="*/ 0 h 1259"/>
                  <a:gd name="T92" fmla="*/ 44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99" name="Freeform 178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45 w 300"/>
                  <a:gd name="T1" fmla="*/ 0 h 454"/>
                  <a:gd name="T2" fmla="*/ 78 w 300"/>
                  <a:gd name="T3" fmla="*/ 50 h 454"/>
                  <a:gd name="T4" fmla="*/ 46 w 300"/>
                  <a:gd name="T5" fmla="*/ 138 h 454"/>
                  <a:gd name="T6" fmla="*/ 0 w 300"/>
                  <a:gd name="T7" fmla="*/ 350 h 454"/>
                  <a:gd name="T8" fmla="*/ 46 w 300"/>
                  <a:gd name="T9" fmla="*/ 454 h 454"/>
                  <a:gd name="T10" fmla="*/ 300 w 300"/>
                  <a:gd name="T11" fmla="*/ 372 h 454"/>
                  <a:gd name="T12" fmla="*/ 239 w 300"/>
                  <a:gd name="T13" fmla="*/ 310 h 454"/>
                  <a:gd name="T14" fmla="*/ 78 w 300"/>
                  <a:gd name="T15" fmla="*/ 355 h 454"/>
                  <a:gd name="T16" fmla="*/ 84 w 300"/>
                  <a:gd name="T17" fmla="*/ 183 h 454"/>
                  <a:gd name="T18" fmla="*/ 156 w 300"/>
                  <a:gd name="T19" fmla="*/ 122 h 454"/>
                  <a:gd name="T20" fmla="*/ 145 w 300"/>
                  <a:gd name="T21" fmla="*/ 0 h 454"/>
                  <a:gd name="T22" fmla="*/ 145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0" name="Freeform 179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0 w 470"/>
                  <a:gd name="T1" fmla="*/ 99 h 161"/>
                  <a:gd name="T2" fmla="*/ 470 w 470"/>
                  <a:gd name="T3" fmla="*/ 0 h 161"/>
                  <a:gd name="T4" fmla="*/ 0 w 470"/>
                  <a:gd name="T5" fmla="*/ 161 h 161"/>
                  <a:gd name="T6" fmla="*/ 10 w 470"/>
                  <a:gd name="T7" fmla="*/ 99 h 161"/>
                  <a:gd name="T8" fmla="*/ 10 w 470"/>
                  <a:gd name="T9" fmla="*/ 99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1" name="Freeform 180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43 w 3052"/>
                  <a:gd name="T1" fmla="*/ 0 h 1482"/>
                  <a:gd name="T2" fmla="*/ 0 w 3052"/>
                  <a:gd name="T3" fmla="*/ 37 h 1482"/>
                  <a:gd name="T4" fmla="*/ 7 w 3052"/>
                  <a:gd name="T5" fmla="*/ 126 h 1482"/>
                  <a:gd name="T6" fmla="*/ 770 w 3052"/>
                  <a:gd name="T7" fmla="*/ 1337 h 1482"/>
                  <a:gd name="T8" fmla="*/ 2809 w 3052"/>
                  <a:gd name="T9" fmla="*/ 1107 h 1482"/>
                  <a:gd name="T10" fmla="*/ 2903 w 3052"/>
                  <a:gd name="T11" fmla="*/ 1151 h 1482"/>
                  <a:gd name="T12" fmla="*/ 2957 w 3052"/>
                  <a:gd name="T13" fmla="*/ 1237 h 1482"/>
                  <a:gd name="T14" fmla="*/ 2892 w 3052"/>
                  <a:gd name="T15" fmla="*/ 1419 h 1482"/>
                  <a:gd name="T16" fmla="*/ 2554 w 3052"/>
                  <a:gd name="T17" fmla="*/ 1482 h 1482"/>
                  <a:gd name="T18" fmla="*/ 2906 w 3052"/>
                  <a:gd name="T19" fmla="*/ 1482 h 1482"/>
                  <a:gd name="T20" fmla="*/ 3052 w 3052"/>
                  <a:gd name="T21" fmla="*/ 1259 h 1482"/>
                  <a:gd name="T22" fmla="*/ 3044 w 3052"/>
                  <a:gd name="T23" fmla="*/ 1078 h 1482"/>
                  <a:gd name="T24" fmla="*/ 2980 w 3052"/>
                  <a:gd name="T25" fmla="*/ 994 h 1482"/>
                  <a:gd name="T26" fmla="*/ 2626 w 3052"/>
                  <a:gd name="T27" fmla="*/ 1041 h 1482"/>
                  <a:gd name="T28" fmla="*/ 2561 w 3052"/>
                  <a:gd name="T29" fmla="*/ 1069 h 1482"/>
                  <a:gd name="T30" fmla="*/ 2484 w 3052"/>
                  <a:gd name="T31" fmla="*/ 1041 h 1482"/>
                  <a:gd name="T32" fmla="*/ 881 w 3052"/>
                  <a:gd name="T33" fmla="*/ 1230 h 1482"/>
                  <a:gd name="T34" fmla="*/ 384 w 3052"/>
                  <a:gd name="T35" fmla="*/ 532 h 1482"/>
                  <a:gd name="T36" fmla="*/ 827 w 3052"/>
                  <a:gd name="T37" fmla="*/ 1236 h 1482"/>
                  <a:gd name="T38" fmla="*/ 787 w 3052"/>
                  <a:gd name="T39" fmla="*/ 1295 h 1482"/>
                  <a:gd name="T40" fmla="*/ 31 w 3052"/>
                  <a:gd name="T41" fmla="*/ 70 h 1482"/>
                  <a:gd name="T42" fmla="*/ 224 w 3052"/>
                  <a:gd name="T43" fmla="*/ 37 h 1482"/>
                  <a:gd name="T44" fmla="*/ 243 w 3052"/>
                  <a:gd name="T45" fmla="*/ 0 h 1482"/>
                  <a:gd name="T46" fmla="*/ 243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2" name="Freeform 181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71 w 547"/>
                  <a:gd name="T1" fmla="*/ 0 h 1281"/>
                  <a:gd name="T2" fmla="*/ 82 w 547"/>
                  <a:gd name="T3" fmla="*/ 95 h 1281"/>
                  <a:gd name="T4" fmla="*/ 66 w 547"/>
                  <a:gd name="T5" fmla="*/ 175 h 1281"/>
                  <a:gd name="T6" fmla="*/ 38 w 547"/>
                  <a:gd name="T7" fmla="*/ 228 h 1281"/>
                  <a:gd name="T8" fmla="*/ 0 w 547"/>
                  <a:gd name="T9" fmla="*/ 256 h 1281"/>
                  <a:gd name="T10" fmla="*/ 143 w 547"/>
                  <a:gd name="T11" fmla="*/ 527 h 1281"/>
                  <a:gd name="T12" fmla="*/ 547 w 547"/>
                  <a:gd name="T13" fmla="*/ 1281 h 1281"/>
                  <a:gd name="T14" fmla="*/ 249 w 547"/>
                  <a:gd name="T15" fmla="*/ 604 h 1281"/>
                  <a:gd name="T16" fmla="*/ 66 w 547"/>
                  <a:gd name="T17" fmla="*/ 256 h 1281"/>
                  <a:gd name="T18" fmla="*/ 243 w 547"/>
                  <a:gd name="T19" fmla="*/ 465 h 1281"/>
                  <a:gd name="T20" fmla="*/ 104 w 547"/>
                  <a:gd name="T21" fmla="*/ 189 h 1281"/>
                  <a:gd name="T22" fmla="*/ 143 w 547"/>
                  <a:gd name="T23" fmla="*/ 89 h 1281"/>
                  <a:gd name="T24" fmla="*/ 71 w 547"/>
                  <a:gd name="T25" fmla="*/ 0 h 1281"/>
                  <a:gd name="T26" fmla="*/ 71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3" name="Freeform 182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56 w 3277"/>
                  <a:gd name="T1" fmla="*/ 0 h 1467"/>
                  <a:gd name="T2" fmla="*/ 120 w 3277"/>
                  <a:gd name="T3" fmla="*/ 62 h 1467"/>
                  <a:gd name="T4" fmla="*/ 12 w 3277"/>
                  <a:gd name="T5" fmla="*/ 85 h 1467"/>
                  <a:gd name="T6" fmla="*/ 0 w 3277"/>
                  <a:gd name="T7" fmla="*/ 157 h 1467"/>
                  <a:gd name="T8" fmla="*/ 445 w 3277"/>
                  <a:gd name="T9" fmla="*/ 993 h 1467"/>
                  <a:gd name="T10" fmla="*/ 635 w 3277"/>
                  <a:gd name="T11" fmla="*/ 1467 h 1467"/>
                  <a:gd name="T12" fmla="*/ 2530 w 3277"/>
                  <a:gd name="T13" fmla="*/ 1233 h 1467"/>
                  <a:gd name="T14" fmla="*/ 2601 w 3277"/>
                  <a:gd name="T15" fmla="*/ 1210 h 1467"/>
                  <a:gd name="T16" fmla="*/ 2702 w 3277"/>
                  <a:gd name="T17" fmla="*/ 1244 h 1467"/>
                  <a:gd name="T18" fmla="*/ 3045 w 3277"/>
                  <a:gd name="T19" fmla="*/ 1198 h 1467"/>
                  <a:gd name="T20" fmla="*/ 3199 w 3277"/>
                  <a:gd name="T21" fmla="*/ 1056 h 1467"/>
                  <a:gd name="T22" fmla="*/ 3277 w 3277"/>
                  <a:gd name="T23" fmla="*/ 706 h 1467"/>
                  <a:gd name="T24" fmla="*/ 3223 w 3277"/>
                  <a:gd name="T25" fmla="*/ 456 h 1467"/>
                  <a:gd name="T26" fmla="*/ 2982 w 3277"/>
                  <a:gd name="T27" fmla="*/ 245 h 1467"/>
                  <a:gd name="T28" fmla="*/ 2511 w 3277"/>
                  <a:gd name="T29" fmla="*/ 363 h 1467"/>
                  <a:gd name="T30" fmla="*/ 2933 w 3277"/>
                  <a:gd name="T31" fmla="*/ 371 h 1467"/>
                  <a:gd name="T32" fmla="*/ 3115 w 3277"/>
                  <a:gd name="T33" fmla="*/ 510 h 1467"/>
                  <a:gd name="T34" fmla="*/ 3196 w 3277"/>
                  <a:gd name="T35" fmla="*/ 631 h 1467"/>
                  <a:gd name="T36" fmla="*/ 3202 w 3277"/>
                  <a:gd name="T37" fmla="*/ 811 h 1467"/>
                  <a:gd name="T38" fmla="*/ 3134 w 3277"/>
                  <a:gd name="T39" fmla="*/ 1027 h 1467"/>
                  <a:gd name="T40" fmla="*/ 3047 w 3277"/>
                  <a:gd name="T41" fmla="*/ 1124 h 1467"/>
                  <a:gd name="T42" fmla="*/ 2769 w 3277"/>
                  <a:gd name="T43" fmla="*/ 1161 h 1467"/>
                  <a:gd name="T44" fmla="*/ 2645 w 3277"/>
                  <a:gd name="T45" fmla="*/ 1121 h 1467"/>
                  <a:gd name="T46" fmla="*/ 2477 w 3277"/>
                  <a:gd name="T47" fmla="*/ 1205 h 1467"/>
                  <a:gd name="T48" fmla="*/ 688 w 3277"/>
                  <a:gd name="T49" fmla="*/ 1360 h 1467"/>
                  <a:gd name="T50" fmla="*/ 53 w 3277"/>
                  <a:gd name="T51" fmla="*/ 107 h 1467"/>
                  <a:gd name="T52" fmla="*/ 270 w 3277"/>
                  <a:gd name="T53" fmla="*/ 41 h 1467"/>
                  <a:gd name="T54" fmla="*/ 256 w 3277"/>
                  <a:gd name="T55" fmla="*/ 0 h 1467"/>
                  <a:gd name="T56" fmla="*/ 256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4" name="Freeform 183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489 h 489"/>
                  <a:gd name="T2" fmla="*/ 133 w 1656"/>
                  <a:gd name="T3" fmla="*/ 366 h 489"/>
                  <a:gd name="T4" fmla="*/ 193 w 1656"/>
                  <a:gd name="T5" fmla="*/ 256 h 489"/>
                  <a:gd name="T6" fmla="*/ 177 w 1656"/>
                  <a:gd name="T7" fmla="*/ 123 h 489"/>
                  <a:gd name="T8" fmla="*/ 1202 w 1656"/>
                  <a:gd name="T9" fmla="*/ 0 h 489"/>
                  <a:gd name="T10" fmla="*/ 288 w 1656"/>
                  <a:gd name="T11" fmla="*/ 157 h 489"/>
                  <a:gd name="T12" fmla="*/ 248 w 1656"/>
                  <a:gd name="T13" fmla="*/ 267 h 489"/>
                  <a:gd name="T14" fmla="*/ 1030 w 1656"/>
                  <a:gd name="T15" fmla="*/ 223 h 489"/>
                  <a:gd name="T16" fmla="*/ 232 w 1656"/>
                  <a:gd name="T17" fmla="*/ 340 h 489"/>
                  <a:gd name="T18" fmla="*/ 187 w 1656"/>
                  <a:gd name="T19" fmla="*/ 384 h 489"/>
                  <a:gd name="T20" fmla="*/ 143 w 1656"/>
                  <a:gd name="T21" fmla="*/ 411 h 489"/>
                  <a:gd name="T22" fmla="*/ 1656 w 1656"/>
                  <a:gd name="T23" fmla="*/ 328 h 489"/>
                  <a:gd name="T24" fmla="*/ 0 w 1656"/>
                  <a:gd name="T25" fmla="*/ 489 h 489"/>
                  <a:gd name="T26" fmla="*/ 0 w 1656"/>
                  <a:gd name="T27" fmla="*/ 489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5" name="Freeform 184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292 w 759"/>
                  <a:gd name="T1" fmla="*/ 0 h 332"/>
                  <a:gd name="T2" fmla="*/ 0 w 759"/>
                  <a:gd name="T3" fmla="*/ 15 h 332"/>
                  <a:gd name="T4" fmla="*/ 221 w 759"/>
                  <a:gd name="T5" fmla="*/ 332 h 332"/>
                  <a:gd name="T6" fmla="*/ 759 w 759"/>
                  <a:gd name="T7" fmla="*/ 291 h 332"/>
                  <a:gd name="T8" fmla="*/ 700 w 759"/>
                  <a:gd name="T9" fmla="*/ 251 h 332"/>
                  <a:gd name="T10" fmla="*/ 261 w 759"/>
                  <a:gd name="T11" fmla="*/ 266 h 332"/>
                  <a:gd name="T12" fmla="*/ 145 w 759"/>
                  <a:gd name="T13" fmla="*/ 71 h 332"/>
                  <a:gd name="T14" fmla="*/ 360 w 759"/>
                  <a:gd name="T15" fmla="*/ 19 h 332"/>
                  <a:gd name="T16" fmla="*/ 292 w 759"/>
                  <a:gd name="T17" fmla="*/ 0 h 332"/>
                  <a:gd name="T18" fmla="*/ 29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6" name="Freeform 185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84 h 84"/>
                  <a:gd name="T2" fmla="*/ 113 w 657"/>
                  <a:gd name="T3" fmla="*/ 71 h 84"/>
                  <a:gd name="T4" fmla="*/ 337 w 657"/>
                  <a:gd name="T5" fmla="*/ 42 h 84"/>
                  <a:gd name="T6" fmla="*/ 558 w 657"/>
                  <a:gd name="T7" fmla="*/ 13 h 84"/>
                  <a:gd name="T8" fmla="*/ 657 w 657"/>
                  <a:gd name="T9" fmla="*/ 0 h 84"/>
                  <a:gd name="T10" fmla="*/ 164 w 657"/>
                  <a:gd name="T11" fmla="*/ 17 h 84"/>
                  <a:gd name="T12" fmla="*/ 0 w 657"/>
                  <a:gd name="T13" fmla="*/ 84 h 84"/>
                  <a:gd name="T14" fmla="*/ 0 w 657"/>
                  <a:gd name="T15" fmla="*/ 84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7" name="Freeform 186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1825 w 1825"/>
                  <a:gd name="T1" fmla="*/ 97 h 451"/>
                  <a:gd name="T2" fmla="*/ 1527 w 1825"/>
                  <a:gd name="T3" fmla="*/ 47 h 451"/>
                  <a:gd name="T4" fmla="*/ 1472 w 1825"/>
                  <a:gd name="T5" fmla="*/ 4 h 451"/>
                  <a:gd name="T6" fmla="*/ 1391 w 1825"/>
                  <a:gd name="T7" fmla="*/ 0 h 451"/>
                  <a:gd name="T8" fmla="*/ 0 w 1825"/>
                  <a:gd name="T9" fmla="*/ 308 h 451"/>
                  <a:gd name="T10" fmla="*/ 451 w 1825"/>
                  <a:gd name="T11" fmla="*/ 451 h 451"/>
                  <a:gd name="T12" fmla="*/ 1628 w 1825"/>
                  <a:gd name="T13" fmla="*/ 153 h 451"/>
                  <a:gd name="T14" fmla="*/ 433 w 1825"/>
                  <a:gd name="T15" fmla="*/ 385 h 451"/>
                  <a:gd name="T16" fmla="*/ 310 w 1825"/>
                  <a:gd name="T17" fmla="*/ 305 h 451"/>
                  <a:gd name="T18" fmla="*/ 1400 w 1825"/>
                  <a:gd name="T19" fmla="*/ 42 h 451"/>
                  <a:gd name="T20" fmla="*/ 1476 w 1825"/>
                  <a:gd name="T21" fmla="*/ 63 h 451"/>
                  <a:gd name="T22" fmla="*/ 1825 w 1825"/>
                  <a:gd name="T23" fmla="*/ 97 h 451"/>
                  <a:gd name="T24" fmla="*/ 1825 w 1825"/>
                  <a:gd name="T25" fmla="*/ 97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8" name="Freeform 187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382 h 382"/>
                  <a:gd name="T2" fmla="*/ 272 w 945"/>
                  <a:gd name="T3" fmla="*/ 118 h 382"/>
                  <a:gd name="T4" fmla="*/ 663 w 945"/>
                  <a:gd name="T5" fmla="*/ 0 h 382"/>
                  <a:gd name="T6" fmla="*/ 945 w 945"/>
                  <a:gd name="T7" fmla="*/ 118 h 382"/>
                  <a:gd name="T8" fmla="*/ 0 w 945"/>
                  <a:gd name="T9" fmla="*/ 382 h 382"/>
                  <a:gd name="T10" fmla="*/ 0 w 945"/>
                  <a:gd name="T11" fmla="*/ 382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09" name="Freeform 188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939 w 1682"/>
                  <a:gd name="T1" fmla="*/ 0 h 1174"/>
                  <a:gd name="T2" fmla="*/ 1648 w 1682"/>
                  <a:gd name="T3" fmla="*/ 189 h 1174"/>
                  <a:gd name="T4" fmla="*/ 1682 w 1682"/>
                  <a:gd name="T5" fmla="*/ 300 h 1174"/>
                  <a:gd name="T6" fmla="*/ 1338 w 1682"/>
                  <a:gd name="T7" fmla="*/ 417 h 1174"/>
                  <a:gd name="T8" fmla="*/ 1293 w 1682"/>
                  <a:gd name="T9" fmla="*/ 505 h 1174"/>
                  <a:gd name="T10" fmla="*/ 1316 w 1682"/>
                  <a:gd name="T11" fmla="*/ 605 h 1174"/>
                  <a:gd name="T12" fmla="*/ 1366 w 1682"/>
                  <a:gd name="T13" fmla="*/ 678 h 1174"/>
                  <a:gd name="T14" fmla="*/ 1465 w 1682"/>
                  <a:gd name="T15" fmla="*/ 732 h 1174"/>
                  <a:gd name="T16" fmla="*/ 0 w 1682"/>
                  <a:gd name="T17" fmla="*/ 1174 h 1174"/>
                  <a:gd name="T18" fmla="*/ 1348 w 1682"/>
                  <a:gd name="T19" fmla="*/ 716 h 1174"/>
                  <a:gd name="T20" fmla="*/ 1259 w 1682"/>
                  <a:gd name="T21" fmla="*/ 662 h 1174"/>
                  <a:gd name="T22" fmla="*/ 828 w 1682"/>
                  <a:gd name="T23" fmla="*/ 755 h 1174"/>
                  <a:gd name="T24" fmla="*/ 1237 w 1682"/>
                  <a:gd name="T25" fmla="*/ 600 h 1174"/>
                  <a:gd name="T26" fmla="*/ 1243 w 1682"/>
                  <a:gd name="T27" fmla="*/ 473 h 1174"/>
                  <a:gd name="T28" fmla="*/ 368 w 1682"/>
                  <a:gd name="T29" fmla="*/ 666 h 1174"/>
                  <a:gd name="T30" fmla="*/ 346 w 1682"/>
                  <a:gd name="T31" fmla="*/ 573 h 1174"/>
                  <a:gd name="T32" fmla="*/ 1642 w 1682"/>
                  <a:gd name="T33" fmla="*/ 226 h 1174"/>
                  <a:gd name="T34" fmla="*/ 982 w 1682"/>
                  <a:gd name="T35" fmla="*/ 68 h 1174"/>
                  <a:gd name="T36" fmla="*/ 474 w 1682"/>
                  <a:gd name="T37" fmla="*/ 235 h 1174"/>
                  <a:gd name="T38" fmla="*/ 939 w 1682"/>
                  <a:gd name="T39" fmla="*/ 0 h 1174"/>
                  <a:gd name="T40" fmla="*/ 939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110" name="Freeform 189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197 w 297"/>
                  <a:gd name="T1" fmla="*/ 0 h 141"/>
                  <a:gd name="T2" fmla="*/ 297 w 297"/>
                  <a:gd name="T3" fmla="*/ 121 h 141"/>
                  <a:gd name="T4" fmla="*/ 0 w 297"/>
                  <a:gd name="T5" fmla="*/ 141 h 141"/>
                  <a:gd name="T6" fmla="*/ 169 w 297"/>
                  <a:gd name="T7" fmla="*/ 88 h 141"/>
                  <a:gd name="T8" fmla="*/ 129 w 297"/>
                  <a:gd name="T9" fmla="*/ 13 h 141"/>
                  <a:gd name="T10" fmla="*/ 197 w 297"/>
                  <a:gd name="T11" fmla="*/ 0 h 141"/>
                  <a:gd name="T12" fmla="*/ 197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  <p:grpSp>
          <p:nvGrpSpPr>
            <p:cNvPr id="20" name="Group 190"/>
            <p:cNvGrpSpPr>
              <a:grpSpLocks/>
            </p:cNvGrpSpPr>
            <p:nvPr/>
          </p:nvGrpSpPr>
          <p:grpSpPr bwMode="auto">
            <a:xfrm>
              <a:off x="2112" y="2543"/>
              <a:ext cx="1207" cy="791"/>
              <a:chOff x="2880" y="2118"/>
              <a:chExt cx="1207" cy="1073"/>
            </a:xfrm>
          </p:grpSpPr>
          <p:sp>
            <p:nvSpPr>
              <p:cNvPr id="21" name="Freeform 191"/>
              <p:cNvSpPr>
                <a:spLocks/>
              </p:cNvSpPr>
              <p:nvPr/>
            </p:nvSpPr>
            <p:spPr bwMode="auto">
              <a:xfrm>
                <a:off x="2962" y="2240"/>
                <a:ext cx="856" cy="914"/>
              </a:xfrm>
              <a:custGeom>
                <a:avLst/>
                <a:gdLst>
                  <a:gd name="T0" fmla="*/ 92 w 2566"/>
                  <a:gd name="T1" fmla="*/ 0 h 2741"/>
                  <a:gd name="T2" fmla="*/ 94 w 2566"/>
                  <a:gd name="T3" fmla="*/ 307 h 2741"/>
                  <a:gd name="T4" fmla="*/ 10 w 2566"/>
                  <a:gd name="T5" fmla="*/ 530 h 2741"/>
                  <a:gd name="T6" fmla="*/ 364 w 2566"/>
                  <a:gd name="T7" fmla="*/ 818 h 2741"/>
                  <a:gd name="T8" fmla="*/ 0 w 2566"/>
                  <a:gd name="T9" fmla="*/ 1593 h 2741"/>
                  <a:gd name="T10" fmla="*/ 560 w 2566"/>
                  <a:gd name="T11" fmla="*/ 2741 h 2741"/>
                  <a:gd name="T12" fmla="*/ 1750 w 2566"/>
                  <a:gd name="T13" fmla="*/ 2587 h 2741"/>
                  <a:gd name="T14" fmla="*/ 2566 w 2566"/>
                  <a:gd name="T15" fmla="*/ 1882 h 2741"/>
                  <a:gd name="T16" fmla="*/ 1775 w 2566"/>
                  <a:gd name="T17" fmla="*/ 222 h 2741"/>
                  <a:gd name="T18" fmla="*/ 92 w 2566"/>
                  <a:gd name="T19" fmla="*/ 0 h 2741"/>
                  <a:gd name="T20" fmla="*/ 92 w 2566"/>
                  <a:gd name="T21" fmla="*/ 0 h 274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566"/>
                  <a:gd name="T34" fmla="*/ 0 h 2741"/>
                  <a:gd name="T35" fmla="*/ 2566 w 2566"/>
                  <a:gd name="T36" fmla="*/ 2741 h 274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566" h="2741">
                    <a:moveTo>
                      <a:pt x="92" y="0"/>
                    </a:moveTo>
                    <a:lnTo>
                      <a:pt x="94" y="307"/>
                    </a:lnTo>
                    <a:lnTo>
                      <a:pt x="10" y="530"/>
                    </a:lnTo>
                    <a:lnTo>
                      <a:pt x="364" y="818"/>
                    </a:lnTo>
                    <a:lnTo>
                      <a:pt x="0" y="1593"/>
                    </a:lnTo>
                    <a:lnTo>
                      <a:pt x="560" y="2741"/>
                    </a:lnTo>
                    <a:lnTo>
                      <a:pt x="1750" y="2587"/>
                    </a:lnTo>
                    <a:lnTo>
                      <a:pt x="2566" y="1882"/>
                    </a:lnTo>
                    <a:lnTo>
                      <a:pt x="1775" y="222"/>
                    </a:lnTo>
                    <a:lnTo>
                      <a:pt x="92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2" name="Freeform 192"/>
              <p:cNvSpPr>
                <a:spLocks/>
              </p:cNvSpPr>
              <p:nvPr/>
            </p:nvSpPr>
            <p:spPr bwMode="auto">
              <a:xfrm>
                <a:off x="2933" y="2550"/>
                <a:ext cx="194" cy="326"/>
              </a:xfrm>
              <a:custGeom>
                <a:avLst/>
                <a:gdLst>
                  <a:gd name="T0" fmla="*/ 300 w 582"/>
                  <a:gd name="T1" fmla="*/ 0 h 978"/>
                  <a:gd name="T2" fmla="*/ 0 w 582"/>
                  <a:gd name="T3" fmla="*/ 48 h 978"/>
                  <a:gd name="T4" fmla="*/ 37 w 582"/>
                  <a:gd name="T5" fmla="*/ 135 h 978"/>
                  <a:gd name="T6" fmla="*/ 582 w 582"/>
                  <a:gd name="T7" fmla="*/ 978 h 978"/>
                  <a:gd name="T8" fmla="*/ 339 w 582"/>
                  <a:gd name="T9" fmla="*/ 126 h 978"/>
                  <a:gd name="T10" fmla="*/ 300 w 582"/>
                  <a:gd name="T11" fmla="*/ 0 h 978"/>
                  <a:gd name="T12" fmla="*/ 300 w 582"/>
                  <a:gd name="T13" fmla="*/ 0 h 97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582"/>
                  <a:gd name="T22" fmla="*/ 0 h 978"/>
                  <a:gd name="T23" fmla="*/ 582 w 582"/>
                  <a:gd name="T24" fmla="*/ 978 h 978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582" h="978">
                    <a:moveTo>
                      <a:pt x="300" y="0"/>
                    </a:moveTo>
                    <a:lnTo>
                      <a:pt x="0" y="48"/>
                    </a:lnTo>
                    <a:lnTo>
                      <a:pt x="37" y="135"/>
                    </a:lnTo>
                    <a:lnTo>
                      <a:pt x="582" y="978"/>
                    </a:lnTo>
                    <a:lnTo>
                      <a:pt x="339" y="126"/>
                    </a:lnTo>
                    <a:lnTo>
                      <a:pt x="300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3" name="Freeform 193"/>
              <p:cNvSpPr>
                <a:spLocks/>
              </p:cNvSpPr>
              <p:nvPr/>
            </p:nvSpPr>
            <p:spPr bwMode="auto">
              <a:xfrm>
                <a:off x="2908" y="2710"/>
                <a:ext cx="482" cy="458"/>
              </a:xfrm>
              <a:custGeom>
                <a:avLst/>
                <a:gdLst>
                  <a:gd name="T0" fmla="*/ 247 w 1445"/>
                  <a:gd name="T1" fmla="*/ 0 h 1374"/>
                  <a:gd name="T2" fmla="*/ 0 w 1445"/>
                  <a:gd name="T3" fmla="*/ 93 h 1374"/>
                  <a:gd name="T4" fmla="*/ 656 w 1445"/>
                  <a:gd name="T5" fmla="*/ 1374 h 1374"/>
                  <a:gd name="T6" fmla="*/ 1445 w 1445"/>
                  <a:gd name="T7" fmla="*/ 1331 h 1374"/>
                  <a:gd name="T8" fmla="*/ 719 w 1445"/>
                  <a:gd name="T9" fmla="*/ 1182 h 1374"/>
                  <a:gd name="T10" fmla="*/ 204 w 1445"/>
                  <a:gd name="T11" fmla="*/ 156 h 1374"/>
                  <a:gd name="T12" fmla="*/ 247 w 1445"/>
                  <a:gd name="T13" fmla="*/ 0 h 1374"/>
                  <a:gd name="T14" fmla="*/ 247 w 1445"/>
                  <a:gd name="T15" fmla="*/ 0 h 137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445"/>
                  <a:gd name="T25" fmla="*/ 0 h 1374"/>
                  <a:gd name="T26" fmla="*/ 1445 w 1445"/>
                  <a:gd name="T27" fmla="*/ 1374 h 137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445" h="1374">
                    <a:moveTo>
                      <a:pt x="247" y="0"/>
                    </a:moveTo>
                    <a:lnTo>
                      <a:pt x="0" y="93"/>
                    </a:lnTo>
                    <a:lnTo>
                      <a:pt x="656" y="1374"/>
                    </a:lnTo>
                    <a:lnTo>
                      <a:pt x="1445" y="1331"/>
                    </a:lnTo>
                    <a:lnTo>
                      <a:pt x="719" y="1182"/>
                    </a:lnTo>
                    <a:lnTo>
                      <a:pt x="204" y="156"/>
                    </a:lnTo>
                    <a:lnTo>
                      <a:pt x="247" y="0"/>
                    </a:lnTo>
                    <a:close/>
                  </a:path>
                </a:pathLst>
              </a:custGeom>
              <a:solidFill>
                <a:srgbClr val="CCCC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4" name="Freeform 194"/>
              <p:cNvSpPr>
                <a:spLocks/>
              </p:cNvSpPr>
              <p:nvPr/>
            </p:nvSpPr>
            <p:spPr bwMode="auto">
              <a:xfrm>
                <a:off x="2891" y="2128"/>
                <a:ext cx="564" cy="285"/>
              </a:xfrm>
              <a:custGeom>
                <a:avLst/>
                <a:gdLst>
                  <a:gd name="T0" fmla="*/ 1463 w 1694"/>
                  <a:gd name="T1" fmla="*/ 0 h 855"/>
                  <a:gd name="T2" fmla="*/ 20 w 1694"/>
                  <a:gd name="T3" fmla="*/ 275 h 855"/>
                  <a:gd name="T4" fmla="*/ 0 w 1694"/>
                  <a:gd name="T5" fmla="*/ 335 h 855"/>
                  <a:gd name="T6" fmla="*/ 1389 w 1694"/>
                  <a:gd name="T7" fmla="*/ 855 h 855"/>
                  <a:gd name="T8" fmla="*/ 1694 w 1694"/>
                  <a:gd name="T9" fmla="*/ 731 h 855"/>
                  <a:gd name="T10" fmla="*/ 845 w 1694"/>
                  <a:gd name="T11" fmla="*/ 455 h 855"/>
                  <a:gd name="T12" fmla="*/ 1509 w 1694"/>
                  <a:gd name="T13" fmla="*/ 75 h 855"/>
                  <a:gd name="T14" fmla="*/ 1463 w 1694"/>
                  <a:gd name="T15" fmla="*/ 0 h 855"/>
                  <a:gd name="T16" fmla="*/ 1463 w 1694"/>
                  <a:gd name="T17" fmla="*/ 0 h 85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694"/>
                  <a:gd name="T28" fmla="*/ 0 h 855"/>
                  <a:gd name="T29" fmla="*/ 1694 w 1694"/>
                  <a:gd name="T30" fmla="*/ 855 h 855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694" h="855">
                    <a:moveTo>
                      <a:pt x="1463" y="0"/>
                    </a:moveTo>
                    <a:lnTo>
                      <a:pt x="20" y="275"/>
                    </a:lnTo>
                    <a:lnTo>
                      <a:pt x="0" y="335"/>
                    </a:lnTo>
                    <a:lnTo>
                      <a:pt x="1389" y="855"/>
                    </a:lnTo>
                    <a:lnTo>
                      <a:pt x="1694" y="731"/>
                    </a:lnTo>
                    <a:lnTo>
                      <a:pt x="845" y="455"/>
                    </a:lnTo>
                    <a:lnTo>
                      <a:pt x="1509" y="75"/>
                    </a:lnTo>
                    <a:lnTo>
                      <a:pt x="1463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5" name="Freeform 195"/>
              <p:cNvSpPr>
                <a:spLocks/>
              </p:cNvSpPr>
              <p:nvPr/>
            </p:nvSpPr>
            <p:spPr bwMode="auto">
              <a:xfrm>
                <a:off x="2904" y="2371"/>
                <a:ext cx="602" cy="272"/>
              </a:xfrm>
              <a:custGeom>
                <a:avLst/>
                <a:gdLst>
                  <a:gd name="T0" fmla="*/ 241 w 1806"/>
                  <a:gd name="T1" fmla="*/ 0 h 816"/>
                  <a:gd name="T2" fmla="*/ 0 w 1806"/>
                  <a:gd name="T3" fmla="*/ 101 h 816"/>
                  <a:gd name="T4" fmla="*/ 0 w 1806"/>
                  <a:gd name="T5" fmla="*/ 172 h 816"/>
                  <a:gd name="T6" fmla="*/ 1349 w 1806"/>
                  <a:gd name="T7" fmla="*/ 816 h 816"/>
                  <a:gd name="T8" fmla="*/ 1779 w 1806"/>
                  <a:gd name="T9" fmla="*/ 687 h 816"/>
                  <a:gd name="T10" fmla="*/ 1806 w 1806"/>
                  <a:gd name="T11" fmla="*/ 570 h 816"/>
                  <a:gd name="T12" fmla="*/ 1574 w 1806"/>
                  <a:gd name="T13" fmla="*/ 551 h 816"/>
                  <a:gd name="T14" fmla="*/ 1344 w 1806"/>
                  <a:gd name="T15" fmla="*/ 636 h 816"/>
                  <a:gd name="T16" fmla="*/ 207 w 1806"/>
                  <a:gd name="T17" fmla="*/ 129 h 816"/>
                  <a:gd name="T18" fmla="*/ 241 w 1806"/>
                  <a:gd name="T19" fmla="*/ 0 h 816"/>
                  <a:gd name="T20" fmla="*/ 241 w 1806"/>
                  <a:gd name="T21" fmla="*/ 0 h 81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1806"/>
                  <a:gd name="T34" fmla="*/ 0 h 816"/>
                  <a:gd name="T35" fmla="*/ 1806 w 1806"/>
                  <a:gd name="T36" fmla="*/ 816 h 81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1806" h="816">
                    <a:moveTo>
                      <a:pt x="241" y="0"/>
                    </a:moveTo>
                    <a:lnTo>
                      <a:pt x="0" y="101"/>
                    </a:lnTo>
                    <a:lnTo>
                      <a:pt x="0" y="172"/>
                    </a:lnTo>
                    <a:lnTo>
                      <a:pt x="1349" y="816"/>
                    </a:lnTo>
                    <a:lnTo>
                      <a:pt x="1779" y="687"/>
                    </a:lnTo>
                    <a:lnTo>
                      <a:pt x="1806" y="570"/>
                    </a:lnTo>
                    <a:lnTo>
                      <a:pt x="1574" y="551"/>
                    </a:lnTo>
                    <a:lnTo>
                      <a:pt x="1344" y="636"/>
                    </a:lnTo>
                    <a:lnTo>
                      <a:pt x="207" y="129"/>
                    </a:lnTo>
                    <a:lnTo>
                      <a:pt x="241" y="0"/>
                    </a:lnTo>
                    <a:close/>
                  </a:path>
                </a:pathLst>
              </a:custGeom>
              <a:solidFill>
                <a:srgbClr val="F0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6" name="Freeform 196"/>
              <p:cNvSpPr>
                <a:spLocks/>
              </p:cNvSpPr>
              <p:nvPr/>
            </p:nvSpPr>
            <p:spPr bwMode="auto">
              <a:xfrm>
                <a:off x="3010" y="2500"/>
                <a:ext cx="454" cy="360"/>
              </a:xfrm>
              <a:custGeom>
                <a:avLst/>
                <a:gdLst>
                  <a:gd name="T0" fmla="*/ 6 w 1360"/>
                  <a:gd name="T1" fmla="*/ 59 h 1080"/>
                  <a:gd name="T2" fmla="*/ 0 w 1360"/>
                  <a:gd name="T3" fmla="*/ 180 h 1080"/>
                  <a:gd name="T4" fmla="*/ 10 w 1360"/>
                  <a:gd name="T5" fmla="*/ 314 h 1080"/>
                  <a:gd name="T6" fmla="*/ 78 w 1360"/>
                  <a:gd name="T7" fmla="*/ 384 h 1080"/>
                  <a:gd name="T8" fmla="*/ 226 w 1360"/>
                  <a:gd name="T9" fmla="*/ 419 h 1080"/>
                  <a:gd name="T10" fmla="*/ 805 w 1360"/>
                  <a:gd name="T11" fmla="*/ 844 h 1080"/>
                  <a:gd name="T12" fmla="*/ 1060 w 1360"/>
                  <a:gd name="T13" fmla="*/ 1040 h 1080"/>
                  <a:gd name="T14" fmla="*/ 1244 w 1360"/>
                  <a:gd name="T15" fmla="*/ 1080 h 1080"/>
                  <a:gd name="T16" fmla="*/ 1219 w 1360"/>
                  <a:gd name="T17" fmla="*/ 835 h 1080"/>
                  <a:gd name="T18" fmla="*/ 1360 w 1360"/>
                  <a:gd name="T19" fmla="*/ 465 h 1080"/>
                  <a:gd name="T20" fmla="*/ 1075 w 1360"/>
                  <a:gd name="T21" fmla="*/ 450 h 1080"/>
                  <a:gd name="T22" fmla="*/ 50 w 1360"/>
                  <a:gd name="T23" fmla="*/ 0 h 1080"/>
                  <a:gd name="T24" fmla="*/ 6 w 1360"/>
                  <a:gd name="T25" fmla="*/ 59 h 1080"/>
                  <a:gd name="T26" fmla="*/ 6 w 1360"/>
                  <a:gd name="T27" fmla="*/ 59 h 108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360"/>
                  <a:gd name="T43" fmla="*/ 0 h 1080"/>
                  <a:gd name="T44" fmla="*/ 1360 w 1360"/>
                  <a:gd name="T45" fmla="*/ 1080 h 108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360" h="1080">
                    <a:moveTo>
                      <a:pt x="6" y="59"/>
                    </a:moveTo>
                    <a:lnTo>
                      <a:pt x="0" y="180"/>
                    </a:lnTo>
                    <a:lnTo>
                      <a:pt x="10" y="314"/>
                    </a:lnTo>
                    <a:lnTo>
                      <a:pt x="78" y="384"/>
                    </a:lnTo>
                    <a:lnTo>
                      <a:pt x="226" y="419"/>
                    </a:lnTo>
                    <a:lnTo>
                      <a:pt x="805" y="844"/>
                    </a:lnTo>
                    <a:lnTo>
                      <a:pt x="1060" y="1040"/>
                    </a:lnTo>
                    <a:lnTo>
                      <a:pt x="1244" y="1080"/>
                    </a:lnTo>
                    <a:lnTo>
                      <a:pt x="1219" y="835"/>
                    </a:lnTo>
                    <a:lnTo>
                      <a:pt x="1360" y="465"/>
                    </a:lnTo>
                    <a:lnTo>
                      <a:pt x="1075" y="450"/>
                    </a:lnTo>
                    <a:lnTo>
                      <a:pt x="50" y="0"/>
                    </a:lnTo>
                    <a:lnTo>
                      <a:pt x="6" y="59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7" name="Freeform 197"/>
              <p:cNvSpPr>
                <a:spLocks/>
              </p:cNvSpPr>
              <p:nvPr/>
            </p:nvSpPr>
            <p:spPr bwMode="auto">
              <a:xfrm>
                <a:off x="3286" y="2193"/>
                <a:ext cx="549" cy="130"/>
              </a:xfrm>
              <a:custGeom>
                <a:avLst/>
                <a:gdLst>
                  <a:gd name="T0" fmla="*/ 0 w 1646"/>
                  <a:gd name="T1" fmla="*/ 292 h 390"/>
                  <a:gd name="T2" fmla="*/ 53 w 1646"/>
                  <a:gd name="T3" fmla="*/ 273 h 390"/>
                  <a:gd name="T4" fmla="*/ 191 w 1646"/>
                  <a:gd name="T5" fmla="*/ 238 h 390"/>
                  <a:gd name="T6" fmla="*/ 281 w 1646"/>
                  <a:gd name="T7" fmla="*/ 216 h 390"/>
                  <a:gd name="T8" fmla="*/ 383 w 1646"/>
                  <a:gd name="T9" fmla="*/ 190 h 390"/>
                  <a:gd name="T10" fmla="*/ 490 w 1646"/>
                  <a:gd name="T11" fmla="*/ 165 h 390"/>
                  <a:gd name="T12" fmla="*/ 602 w 1646"/>
                  <a:gd name="T13" fmla="*/ 139 h 390"/>
                  <a:gd name="T14" fmla="*/ 715 w 1646"/>
                  <a:gd name="T15" fmla="*/ 112 h 390"/>
                  <a:gd name="T16" fmla="*/ 822 w 1646"/>
                  <a:gd name="T17" fmla="*/ 87 h 390"/>
                  <a:gd name="T18" fmla="*/ 924 w 1646"/>
                  <a:gd name="T19" fmla="*/ 64 h 390"/>
                  <a:gd name="T20" fmla="*/ 1014 w 1646"/>
                  <a:gd name="T21" fmla="*/ 43 h 390"/>
                  <a:gd name="T22" fmla="*/ 1150 w 1646"/>
                  <a:gd name="T23" fmla="*/ 12 h 390"/>
                  <a:gd name="T24" fmla="*/ 1202 w 1646"/>
                  <a:gd name="T25" fmla="*/ 0 h 390"/>
                  <a:gd name="T26" fmla="*/ 1646 w 1646"/>
                  <a:gd name="T27" fmla="*/ 75 h 390"/>
                  <a:gd name="T28" fmla="*/ 158 w 1646"/>
                  <a:gd name="T29" fmla="*/ 390 h 390"/>
                  <a:gd name="T30" fmla="*/ 0 w 1646"/>
                  <a:gd name="T31" fmla="*/ 292 h 390"/>
                  <a:gd name="T32" fmla="*/ 0 w 1646"/>
                  <a:gd name="T33" fmla="*/ 292 h 390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646"/>
                  <a:gd name="T52" fmla="*/ 0 h 390"/>
                  <a:gd name="T53" fmla="*/ 1646 w 1646"/>
                  <a:gd name="T54" fmla="*/ 390 h 390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646" h="390">
                    <a:moveTo>
                      <a:pt x="0" y="292"/>
                    </a:moveTo>
                    <a:lnTo>
                      <a:pt x="53" y="273"/>
                    </a:lnTo>
                    <a:lnTo>
                      <a:pt x="191" y="238"/>
                    </a:lnTo>
                    <a:lnTo>
                      <a:pt x="281" y="216"/>
                    </a:lnTo>
                    <a:lnTo>
                      <a:pt x="383" y="190"/>
                    </a:lnTo>
                    <a:lnTo>
                      <a:pt x="490" y="165"/>
                    </a:lnTo>
                    <a:lnTo>
                      <a:pt x="602" y="139"/>
                    </a:lnTo>
                    <a:lnTo>
                      <a:pt x="715" y="112"/>
                    </a:lnTo>
                    <a:lnTo>
                      <a:pt x="822" y="87"/>
                    </a:lnTo>
                    <a:lnTo>
                      <a:pt x="924" y="64"/>
                    </a:lnTo>
                    <a:lnTo>
                      <a:pt x="1014" y="43"/>
                    </a:lnTo>
                    <a:lnTo>
                      <a:pt x="1150" y="12"/>
                    </a:lnTo>
                    <a:lnTo>
                      <a:pt x="1202" y="0"/>
                    </a:lnTo>
                    <a:lnTo>
                      <a:pt x="1646" y="75"/>
                    </a:lnTo>
                    <a:lnTo>
                      <a:pt x="158" y="390"/>
                    </a:lnTo>
                    <a:lnTo>
                      <a:pt x="0" y="292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8" name="Freeform 198"/>
              <p:cNvSpPr>
                <a:spLocks/>
              </p:cNvSpPr>
              <p:nvPr/>
            </p:nvSpPr>
            <p:spPr bwMode="auto">
              <a:xfrm>
                <a:off x="3279" y="2664"/>
                <a:ext cx="86" cy="139"/>
              </a:xfrm>
              <a:custGeom>
                <a:avLst/>
                <a:gdLst>
                  <a:gd name="T0" fmla="*/ 75 w 259"/>
                  <a:gd name="T1" fmla="*/ 0 h 417"/>
                  <a:gd name="T2" fmla="*/ 259 w 259"/>
                  <a:gd name="T3" fmla="*/ 21 h 417"/>
                  <a:gd name="T4" fmla="*/ 135 w 259"/>
                  <a:gd name="T5" fmla="*/ 241 h 417"/>
                  <a:gd name="T6" fmla="*/ 110 w 259"/>
                  <a:gd name="T7" fmla="*/ 417 h 417"/>
                  <a:gd name="T8" fmla="*/ 0 w 259"/>
                  <a:gd name="T9" fmla="*/ 350 h 417"/>
                  <a:gd name="T10" fmla="*/ 25 w 259"/>
                  <a:gd name="T11" fmla="*/ 80 h 417"/>
                  <a:gd name="T12" fmla="*/ 75 w 259"/>
                  <a:gd name="T13" fmla="*/ 0 h 417"/>
                  <a:gd name="T14" fmla="*/ 75 w 259"/>
                  <a:gd name="T15" fmla="*/ 0 h 41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"/>
                  <a:gd name="T25" fmla="*/ 0 h 417"/>
                  <a:gd name="T26" fmla="*/ 259 w 259"/>
                  <a:gd name="T27" fmla="*/ 417 h 41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" h="417">
                    <a:moveTo>
                      <a:pt x="75" y="0"/>
                    </a:moveTo>
                    <a:lnTo>
                      <a:pt x="259" y="21"/>
                    </a:lnTo>
                    <a:lnTo>
                      <a:pt x="135" y="241"/>
                    </a:lnTo>
                    <a:lnTo>
                      <a:pt x="110" y="417"/>
                    </a:lnTo>
                    <a:lnTo>
                      <a:pt x="0" y="350"/>
                    </a:lnTo>
                    <a:lnTo>
                      <a:pt x="25" y="80"/>
                    </a:lnTo>
                    <a:lnTo>
                      <a:pt x="75" y="0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29" name="Freeform 199"/>
              <p:cNvSpPr>
                <a:spLocks/>
              </p:cNvSpPr>
              <p:nvPr/>
            </p:nvSpPr>
            <p:spPr bwMode="auto">
              <a:xfrm>
                <a:off x="3216" y="2803"/>
                <a:ext cx="141" cy="82"/>
              </a:xfrm>
              <a:custGeom>
                <a:avLst/>
                <a:gdLst>
                  <a:gd name="T0" fmla="*/ 0 w 423"/>
                  <a:gd name="T1" fmla="*/ 16 h 247"/>
                  <a:gd name="T2" fmla="*/ 174 w 423"/>
                  <a:gd name="T3" fmla="*/ 0 h 247"/>
                  <a:gd name="T4" fmla="*/ 423 w 423"/>
                  <a:gd name="T5" fmla="*/ 201 h 247"/>
                  <a:gd name="T6" fmla="*/ 44 w 423"/>
                  <a:gd name="T7" fmla="*/ 247 h 247"/>
                  <a:gd name="T8" fmla="*/ 0 w 423"/>
                  <a:gd name="T9" fmla="*/ 16 h 247"/>
                  <a:gd name="T10" fmla="*/ 0 w 423"/>
                  <a:gd name="T11" fmla="*/ 16 h 24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23"/>
                  <a:gd name="T19" fmla="*/ 0 h 247"/>
                  <a:gd name="T20" fmla="*/ 423 w 423"/>
                  <a:gd name="T21" fmla="*/ 247 h 24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23" h="247">
                    <a:moveTo>
                      <a:pt x="0" y="16"/>
                    </a:moveTo>
                    <a:lnTo>
                      <a:pt x="174" y="0"/>
                    </a:lnTo>
                    <a:lnTo>
                      <a:pt x="423" y="201"/>
                    </a:lnTo>
                    <a:lnTo>
                      <a:pt x="44" y="247"/>
                    </a:ln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F0EA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0" name="Freeform 200"/>
              <p:cNvSpPr>
                <a:spLocks/>
              </p:cNvSpPr>
              <p:nvPr/>
            </p:nvSpPr>
            <p:spPr bwMode="auto">
              <a:xfrm>
                <a:off x="3177" y="2893"/>
                <a:ext cx="793" cy="250"/>
              </a:xfrm>
              <a:custGeom>
                <a:avLst/>
                <a:gdLst>
                  <a:gd name="T0" fmla="*/ 155 w 2378"/>
                  <a:gd name="T1" fmla="*/ 301 h 751"/>
                  <a:gd name="T2" fmla="*/ 129 w 2378"/>
                  <a:gd name="T3" fmla="*/ 450 h 751"/>
                  <a:gd name="T4" fmla="*/ 0 w 2378"/>
                  <a:gd name="T5" fmla="*/ 601 h 751"/>
                  <a:gd name="T6" fmla="*/ 563 w 2378"/>
                  <a:gd name="T7" fmla="*/ 751 h 751"/>
                  <a:gd name="T8" fmla="*/ 1684 w 2378"/>
                  <a:gd name="T9" fmla="*/ 647 h 751"/>
                  <a:gd name="T10" fmla="*/ 1763 w 2378"/>
                  <a:gd name="T11" fmla="*/ 616 h 751"/>
                  <a:gd name="T12" fmla="*/ 1913 w 2378"/>
                  <a:gd name="T13" fmla="*/ 647 h 751"/>
                  <a:gd name="T14" fmla="*/ 2042 w 2378"/>
                  <a:gd name="T15" fmla="*/ 630 h 751"/>
                  <a:gd name="T16" fmla="*/ 2187 w 2378"/>
                  <a:gd name="T17" fmla="*/ 607 h 751"/>
                  <a:gd name="T18" fmla="*/ 2221 w 2378"/>
                  <a:gd name="T19" fmla="*/ 580 h 751"/>
                  <a:gd name="T20" fmla="*/ 2276 w 2378"/>
                  <a:gd name="T21" fmla="*/ 534 h 751"/>
                  <a:gd name="T22" fmla="*/ 2326 w 2378"/>
                  <a:gd name="T23" fmla="*/ 490 h 751"/>
                  <a:gd name="T24" fmla="*/ 2348 w 2378"/>
                  <a:gd name="T25" fmla="*/ 471 h 751"/>
                  <a:gd name="T26" fmla="*/ 2378 w 2378"/>
                  <a:gd name="T27" fmla="*/ 186 h 751"/>
                  <a:gd name="T28" fmla="*/ 2218 w 2378"/>
                  <a:gd name="T29" fmla="*/ 0 h 751"/>
                  <a:gd name="T30" fmla="*/ 1439 w 2378"/>
                  <a:gd name="T31" fmla="*/ 140 h 751"/>
                  <a:gd name="T32" fmla="*/ 155 w 2378"/>
                  <a:gd name="T33" fmla="*/ 301 h 751"/>
                  <a:gd name="T34" fmla="*/ 155 w 2378"/>
                  <a:gd name="T35" fmla="*/ 301 h 7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378"/>
                  <a:gd name="T55" fmla="*/ 0 h 751"/>
                  <a:gd name="T56" fmla="*/ 2378 w 2378"/>
                  <a:gd name="T57" fmla="*/ 751 h 75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378" h="751">
                    <a:moveTo>
                      <a:pt x="155" y="301"/>
                    </a:moveTo>
                    <a:lnTo>
                      <a:pt x="129" y="450"/>
                    </a:lnTo>
                    <a:lnTo>
                      <a:pt x="0" y="601"/>
                    </a:lnTo>
                    <a:lnTo>
                      <a:pt x="563" y="751"/>
                    </a:lnTo>
                    <a:lnTo>
                      <a:pt x="1684" y="647"/>
                    </a:lnTo>
                    <a:lnTo>
                      <a:pt x="1763" y="616"/>
                    </a:lnTo>
                    <a:lnTo>
                      <a:pt x="1913" y="647"/>
                    </a:lnTo>
                    <a:lnTo>
                      <a:pt x="2042" y="630"/>
                    </a:lnTo>
                    <a:lnTo>
                      <a:pt x="2187" y="607"/>
                    </a:lnTo>
                    <a:lnTo>
                      <a:pt x="2221" y="580"/>
                    </a:lnTo>
                    <a:lnTo>
                      <a:pt x="2276" y="534"/>
                    </a:lnTo>
                    <a:lnTo>
                      <a:pt x="2326" y="490"/>
                    </a:lnTo>
                    <a:lnTo>
                      <a:pt x="2348" y="471"/>
                    </a:lnTo>
                    <a:lnTo>
                      <a:pt x="2378" y="186"/>
                    </a:lnTo>
                    <a:lnTo>
                      <a:pt x="2218" y="0"/>
                    </a:lnTo>
                    <a:lnTo>
                      <a:pt x="1439" y="140"/>
                    </a:lnTo>
                    <a:lnTo>
                      <a:pt x="155" y="301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1" name="Freeform 201"/>
              <p:cNvSpPr>
                <a:spLocks/>
              </p:cNvSpPr>
              <p:nvPr/>
            </p:nvSpPr>
            <p:spPr bwMode="auto">
              <a:xfrm>
                <a:off x="2961" y="2573"/>
                <a:ext cx="1021" cy="577"/>
              </a:xfrm>
              <a:custGeom>
                <a:avLst/>
                <a:gdLst>
                  <a:gd name="T0" fmla="*/ 15 w 3063"/>
                  <a:gd name="T1" fmla="*/ 29 h 1730"/>
                  <a:gd name="T2" fmla="*/ 134 w 3063"/>
                  <a:gd name="T3" fmla="*/ 0 h 1730"/>
                  <a:gd name="T4" fmla="*/ 205 w 3063"/>
                  <a:gd name="T5" fmla="*/ 184 h 1730"/>
                  <a:gd name="T6" fmla="*/ 306 w 3063"/>
                  <a:gd name="T7" fmla="*/ 212 h 1730"/>
                  <a:gd name="T8" fmla="*/ 880 w 3063"/>
                  <a:gd name="T9" fmla="*/ 630 h 1730"/>
                  <a:gd name="T10" fmla="*/ 669 w 3063"/>
                  <a:gd name="T11" fmla="*/ 680 h 1730"/>
                  <a:gd name="T12" fmla="*/ 809 w 3063"/>
                  <a:gd name="T13" fmla="*/ 936 h 1730"/>
                  <a:gd name="T14" fmla="*/ 1284 w 3063"/>
                  <a:gd name="T15" fmla="*/ 885 h 1730"/>
                  <a:gd name="T16" fmla="*/ 1594 w 3063"/>
                  <a:gd name="T17" fmla="*/ 980 h 1730"/>
                  <a:gd name="T18" fmla="*/ 2453 w 3063"/>
                  <a:gd name="T19" fmla="*/ 705 h 1730"/>
                  <a:gd name="T20" fmla="*/ 2883 w 3063"/>
                  <a:gd name="T21" fmla="*/ 730 h 1730"/>
                  <a:gd name="T22" fmla="*/ 3063 w 3063"/>
                  <a:gd name="T23" fmla="*/ 970 h 1730"/>
                  <a:gd name="T24" fmla="*/ 3014 w 3063"/>
                  <a:gd name="T25" fmla="*/ 1427 h 1730"/>
                  <a:gd name="T26" fmla="*/ 2858 w 3063"/>
                  <a:gd name="T27" fmla="*/ 1555 h 1730"/>
                  <a:gd name="T28" fmla="*/ 2537 w 3063"/>
                  <a:gd name="T29" fmla="*/ 1614 h 1730"/>
                  <a:gd name="T30" fmla="*/ 2388 w 3063"/>
                  <a:gd name="T31" fmla="*/ 1581 h 1730"/>
                  <a:gd name="T32" fmla="*/ 2269 w 3063"/>
                  <a:gd name="T33" fmla="*/ 1620 h 1730"/>
                  <a:gd name="T34" fmla="*/ 1115 w 3063"/>
                  <a:gd name="T35" fmla="*/ 1730 h 1730"/>
                  <a:gd name="T36" fmla="*/ 561 w 3063"/>
                  <a:gd name="T37" fmla="*/ 1594 h 1730"/>
                  <a:gd name="T38" fmla="*/ 964 w 3063"/>
                  <a:gd name="T39" fmla="*/ 1535 h 1730"/>
                  <a:gd name="T40" fmla="*/ 2554 w 3063"/>
                  <a:gd name="T41" fmla="*/ 1409 h 1730"/>
                  <a:gd name="T42" fmla="*/ 2808 w 3063"/>
                  <a:gd name="T43" fmla="*/ 1395 h 1730"/>
                  <a:gd name="T44" fmla="*/ 2908 w 3063"/>
                  <a:gd name="T45" fmla="*/ 1160 h 1730"/>
                  <a:gd name="T46" fmla="*/ 2892 w 3063"/>
                  <a:gd name="T47" fmla="*/ 1133 h 1730"/>
                  <a:gd name="T48" fmla="*/ 2855 w 3063"/>
                  <a:gd name="T49" fmla="*/ 1074 h 1730"/>
                  <a:gd name="T50" fmla="*/ 2834 w 3063"/>
                  <a:gd name="T51" fmla="*/ 1042 h 1730"/>
                  <a:gd name="T52" fmla="*/ 2815 w 3063"/>
                  <a:gd name="T53" fmla="*/ 1012 h 1730"/>
                  <a:gd name="T54" fmla="*/ 2788 w 3063"/>
                  <a:gd name="T55" fmla="*/ 980 h 1730"/>
                  <a:gd name="T56" fmla="*/ 2536 w 3063"/>
                  <a:gd name="T57" fmla="*/ 1006 h 1730"/>
                  <a:gd name="T58" fmla="*/ 2372 w 3063"/>
                  <a:gd name="T59" fmla="*/ 1029 h 1730"/>
                  <a:gd name="T60" fmla="*/ 2298 w 3063"/>
                  <a:gd name="T61" fmla="*/ 1040 h 1730"/>
                  <a:gd name="T62" fmla="*/ 784 w 3063"/>
                  <a:gd name="T63" fmla="*/ 1215 h 1730"/>
                  <a:gd name="T64" fmla="*/ 703 w 3063"/>
                  <a:gd name="T65" fmla="*/ 1237 h 1730"/>
                  <a:gd name="T66" fmla="*/ 0 w 3063"/>
                  <a:gd name="T67" fmla="*/ 119 h 1730"/>
                  <a:gd name="T68" fmla="*/ 459 w 3063"/>
                  <a:gd name="T69" fmla="*/ 710 h 1730"/>
                  <a:gd name="T70" fmla="*/ 15 w 3063"/>
                  <a:gd name="T71" fmla="*/ 29 h 1730"/>
                  <a:gd name="T72" fmla="*/ 15 w 3063"/>
                  <a:gd name="T73" fmla="*/ 29 h 1730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3063"/>
                  <a:gd name="T112" fmla="*/ 0 h 1730"/>
                  <a:gd name="T113" fmla="*/ 3063 w 3063"/>
                  <a:gd name="T114" fmla="*/ 1730 h 1730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3063" h="1730">
                    <a:moveTo>
                      <a:pt x="15" y="29"/>
                    </a:moveTo>
                    <a:lnTo>
                      <a:pt x="134" y="0"/>
                    </a:lnTo>
                    <a:lnTo>
                      <a:pt x="205" y="184"/>
                    </a:lnTo>
                    <a:lnTo>
                      <a:pt x="306" y="212"/>
                    </a:lnTo>
                    <a:lnTo>
                      <a:pt x="880" y="630"/>
                    </a:lnTo>
                    <a:lnTo>
                      <a:pt x="669" y="680"/>
                    </a:lnTo>
                    <a:lnTo>
                      <a:pt x="809" y="936"/>
                    </a:lnTo>
                    <a:lnTo>
                      <a:pt x="1284" y="885"/>
                    </a:lnTo>
                    <a:lnTo>
                      <a:pt x="1594" y="980"/>
                    </a:lnTo>
                    <a:lnTo>
                      <a:pt x="2453" y="705"/>
                    </a:lnTo>
                    <a:lnTo>
                      <a:pt x="2883" y="730"/>
                    </a:lnTo>
                    <a:lnTo>
                      <a:pt x="3063" y="970"/>
                    </a:lnTo>
                    <a:lnTo>
                      <a:pt x="3014" y="1427"/>
                    </a:lnTo>
                    <a:lnTo>
                      <a:pt x="2858" y="1555"/>
                    </a:lnTo>
                    <a:lnTo>
                      <a:pt x="2537" y="1614"/>
                    </a:lnTo>
                    <a:lnTo>
                      <a:pt x="2388" y="1581"/>
                    </a:lnTo>
                    <a:lnTo>
                      <a:pt x="2269" y="1620"/>
                    </a:lnTo>
                    <a:lnTo>
                      <a:pt x="1115" y="1730"/>
                    </a:lnTo>
                    <a:lnTo>
                      <a:pt x="561" y="1594"/>
                    </a:lnTo>
                    <a:lnTo>
                      <a:pt x="964" y="1535"/>
                    </a:lnTo>
                    <a:lnTo>
                      <a:pt x="2554" y="1409"/>
                    </a:lnTo>
                    <a:lnTo>
                      <a:pt x="2808" y="1395"/>
                    </a:lnTo>
                    <a:lnTo>
                      <a:pt x="2908" y="1160"/>
                    </a:lnTo>
                    <a:lnTo>
                      <a:pt x="2892" y="1133"/>
                    </a:lnTo>
                    <a:lnTo>
                      <a:pt x="2855" y="1074"/>
                    </a:lnTo>
                    <a:lnTo>
                      <a:pt x="2834" y="1042"/>
                    </a:lnTo>
                    <a:lnTo>
                      <a:pt x="2815" y="1012"/>
                    </a:lnTo>
                    <a:lnTo>
                      <a:pt x="2788" y="980"/>
                    </a:lnTo>
                    <a:lnTo>
                      <a:pt x="2536" y="1006"/>
                    </a:lnTo>
                    <a:lnTo>
                      <a:pt x="2372" y="1029"/>
                    </a:lnTo>
                    <a:lnTo>
                      <a:pt x="2298" y="1040"/>
                    </a:lnTo>
                    <a:lnTo>
                      <a:pt x="784" y="1215"/>
                    </a:lnTo>
                    <a:lnTo>
                      <a:pt x="703" y="1237"/>
                    </a:lnTo>
                    <a:lnTo>
                      <a:pt x="0" y="119"/>
                    </a:lnTo>
                    <a:lnTo>
                      <a:pt x="459" y="710"/>
                    </a:lnTo>
                    <a:lnTo>
                      <a:pt x="15" y="29"/>
                    </a:lnTo>
                    <a:close/>
                  </a:path>
                </a:pathLst>
              </a:custGeom>
              <a:solidFill>
                <a:srgbClr val="7A7AA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2" name="Freeform 202"/>
              <p:cNvSpPr>
                <a:spLocks/>
              </p:cNvSpPr>
              <p:nvPr/>
            </p:nvSpPr>
            <p:spPr bwMode="auto">
              <a:xfrm>
                <a:off x="3660" y="2798"/>
                <a:ext cx="198" cy="60"/>
              </a:xfrm>
              <a:custGeom>
                <a:avLst/>
                <a:gdLst>
                  <a:gd name="T0" fmla="*/ 0 w 593"/>
                  <a:gd name="T1" fmla="*/ 178 h 178"/>
                  <a:gd name="T2" fmla="*/ 423 w 593"/>
                  <a:gd name="T3" fmla="*/ 161 h 178"/>
                  <a:gd name="T4" fmla="*/ 593 w 593"/>
                  <a:gd name="T5" fmla="*/ 142 h 178"/>
                  <a:gd name="T6" fmla="*/ 519 w 593"/>
                  <a:gd name="T7" fmla="*/ 68 h 178"/>
                  <a:gd name="T8" fmla="*/ 546 w 593"/>
                  <a:gd name="T9" fmla="*/ 0 h 178"/>
                  <a:gd name="T10" fmla="*/ 380 w 593"/>
                  <a:gd name="T11" fmla="*/ 29 h 178"/>
                  <a:gd name="T12" fmla="*/ 155 w 593"/>
                  <a:gd name="T13" fmla="*/ 124 h 178"/>
                  <a:gd name="T14" fmla="*/ 0 w 593"/>
                  <a:gd name="T15" fmla="*/ 178 h 178"/>
                  <a:gd name="T16" fmla="*/ 0 w 593"/>
                  <a:gd name="T17" fmla="*/ 178 h 178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93"/>
                  <a:gd name="T28" fmla="*/ 0 h 178"/>
                  <a:gd name="T29" fmla="*/ 593 w 593"/>
                  <a:gd name="T30" fmla="*/ 178 h 178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93" h="178">
                    <a:moveTo>
                      <a:pt x="0" y="178"/>
                    </a:moveTo>
                    <a:lnTo>
                      <a:pt x="423" y="161"/>
                    </a:lnTo>
                    <a:lnTo>
                      <a:pt x="593" y="142"/>
                    </a:lnTo>
                    <a:lnTo>
                      <a:pt x="519" y="68"/>
                    </a:lnTo>
                    <a:lnTo>
                      <a:pt x="546" y="0"/>
                    </a:lnTo>
                    <a:lnTo>
                      <a:pt x="380" y="29"/>
                    </a:lnTo>
                    <a:lnTo>
                      <a:pt x="155" y="124"/>
                    </a:lnTo>
                    <a:lnTo>
                      <a:pt x="0" y="178"/>
                    </a:lnTo>
                    <a:close/>
                  </a:path>
                </a:pathLst>
              </a:custGeom>
              <a:solidFill>
                <a:srgbClr val="948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3" name="Freeform 203"/>
              <p:cNvSpPr>
                <a:spLocks/>
              </p:cNvSpPr>
              <p:nvPr/>
            </p:nvSpPr>
            <p:spPr bwMode="auto">
              <a:xfrm>
                <a:off x="3267" y="2644"/>
                <a:ext cx="88" cy="159"/>
              </a:xfrm>
              <a:custGeom>
                <a:avLst/>
                <a:gdLst>
                  <a:gd name="T0" fmla="*/ 9 w 264"/>
                  <a:gd name="T1" fmla="*/ 420 h 477"/>
                  <a:gd name="T2" fmla="*/ 0 w 264"/>
                  <a:gd name="T3" fmla="*/ 266 h 477"/>
                  <a:gd name="T4" fmla="*/ 59 w 264"/>
                  <a:gd name="T5" fmla="*/ 96 h 477"/>
                  <a:gd name="T6" fmla="*/ 109 w 264"/>
                  <a:gd name="T7" fmla="*/ 0 h 477"/>
                  <a:gd name="T8" fmla="*/ 264 w 264"/>
                  <a:gd name="T9" fmla="*/ 81 h 477"/>
                  <a:gd name="T10" fmla="*/ 214 w 264"/>
                  <a:gd name="T11" fmla="*/ 106 h 477"/>
                  <a:gd name="T12" fmla="*/ 119 w 264"/>
                  <a:gd name="T13" fmla="*/ 131 h 477"/>
                  <a:gd name="T14" fmla="*/ 73 w 264"/>
                  <a:gd name="T15" fmla="*/ 245 h 477"/>
                  <a:gd name="T16" fmla="*/ 73 w 264"/>
                  <a:gd name="T17" fmla="*/ 366 h 477"/>
                  <a:gd name="T18" fmla="*/ 144 w 264"/>
                  <a:gd name="T19" fmla="*/ 477 h 477"/>
                  <a:gd name="T20" fmla="*/ 9 w 264"/>
                  <a:gd name="T21" fmla="*/ 420 h 477"/>
                  <a:gd name="T22" fmla="*/ 9 w 264"/>
                  <a:gd name="T23" fmla="*/ 420 h 477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64"/>
                  <a:gd name="T37" fmla="*/ 0 h 477"/>
                  <a:gd name="T38" fmla="*/ 264 w 264"/>
                  <a:gd name="T39" fmla="*/ 477 h 477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64" h="477">
                    <a:moveTo>
                      <a:pt x="9" y="420"/>
                    </a:moveTo>
                    <a:lnTo>
                      <a:pt x="0" y="266"/>
                    </a:lnTo>
                    <a:lnTo>
                      <a:pt x="59" y="96"/>
                    </a:lnTo>
                    <a:lnTo>
                      <a:pt x="109" y="0"/>
                    </a:lnTo>
                    <a:lnTo>
                      <a:pt x="264" y="81"/>
                    </a:lnTo>
                    <a:lnTo>
                      <a:pt x="214" y="106"/>
                    </a:lnTo>
                    <a:lnTo>
                      <a:pt x="119" y="131"/>
                    </a:lnTo>
                    <a:lnTo>
                      <a:pt x="73" y="245"/>
                    </a:lnTo>
                    <a:lnTo>
                      <a:pt x="73" y="366"/>
                    </a:lnTo>
                    <a:lnTo>
                      <a:pt x="144" y="477"/>
                    </a:lnTo>
                    <a:lnTo>
                      <a:pt x="9" y="420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4" name="Freeform 204"/>
              <p:cNvSpPr>
                <a:spLocks/>
              </p:cNvSpPr>
              <p:nvPr/>
            </p:nvSpPr>
            <p:spPr bwMode="auto">
              <a:xfrm>
                <a:off x="3283" y="2186"/>
                <a:ext cx="462" cy="165"/>
              </a:xfrm>
              <a:custGeom>
                <a:avLst/>
                <a:gdLst>
                  <a:gd name="T0" fmla="*/ 0 w 1385"/>
                  <a:gd name="T1" fmla="*/ 297 h 496"/>
                  <a:gd name="T2" fmla="*/ 1110 w 1385"/>
                  <a:gd name="T3" fmla="*/ 0 h 496"/>
                  <a:gd name="T4" fmla="*/ 1255 w 1385"/>
                  <a:gd name="T5" fmla="*/ 31 h 496"/>
                  <a:gd name="T6" fmla="*/ 269 w 1385"/>
                  <a:gd name="T7" fmla="*/ 309 h 496"/>
                  <a:gd name="T8" fmla="*/ 1385 w 1385"/>
                  <a:gd name="T9" fmla="*/ 121 h 496"/>
                  <a:gd name="T10" fmla="*/ 291 w 1385"/>
                  <a:gd name="T11" fmla="*/ 496 h 496"/>
                  <a:gd name="T12" fmla="*/ 0 w 1385"/>
                  <a:gd name="T13" fmla="*/ 297 h 496"/>
                  <a:gd name="T14" fmla="*/ 0 w 1385"/>
                  <a:gd name="T15" fmla="*/ 297 h 49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85"/>
                  <a:gd name="T25" fmla="*/ 0 h 496"/>
                  <a:gd name="T26" fmla="*/ 1385 w 1385"/>
                  <a:gd name="T27" fmla="*/ 496 h 49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85" h="496">
                    <a:moveTo>
                      <a:pt x="0" y="297"/>
                    </a:moveTo>
                    <a:lnTo>
                      <a:pt x="1110" y="0"/>
                    </a:lnTo>
                    <a:lnTo>
                      <a:pt x="1255" y="31"/>
                    </a:lnTo>
                    <a:lnTo>
                      <a:pt x="269" y="309"/>
                    </a:lnTo>
                    <a:lnTo>
                      <a:pt x="1385" y="121"/>
                    </a:lnTo>
                    <a:lnTo>
                      <a:pt x="291" y="496"/>
                    </a:lnTo>
                    <a:lnTo>
                      <a:pt x="0" y="297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5" name="Freeform 205"/>
              <p:cNvSpPr>
                <a:spLocks/>
              </p:cNvSpPr>
              <p:nvPr/>
            </p:nvSpPr>
            <p:spPr bwMode="auto">
              <a:xfrm>
                <a:off x="3184" y="2785"/>
                <a:ext cx="198" cy="100"/>
              </a:xfrm>
              <a:custGeom>
                <a:avLst/>
                <a:gdLst>
                  <a:gd name="T0" fmla="*/ 0 w 595"/>
                  <a:gd name="T1" fmla="*/ 44 h 300"/>
                  <a:gd name="T2" fmla="*/ 187 w 595"/>
                  <a:gd name="T3" fmla="*/ 0 h 300"/>
                  <a:gd name="T4" fmla="*/ 428 w 595"/>
                  <a:gd name="T5" fmla="*/ 131 h 300"/>
                  <a:gd name="T6" fmla="*/ 595 w 595"/>
                  <a:gd name="T7" fmla="*/ 251 h 300"/>
                  <a:gd name="T8" fmla="*/ 490 w 595"/>
                  <a:gd name="T9" fmla="*/ 269 h 300"/>
                  <a:gd name="T10" fmla="*/ 375 w 595"/>
                  <a:gd name="T11" fmla="*/ 193 h 300"/>
                  <a:gd name="T12" fmla="*/ 291 w 595"/>
                  <a:gd name="T13" fmla="*/ 109 h 300"/>
                  <a:gd name="T14" fmla="*/ 155 w 595"/>
                  <a:gd name="T15" fmla="*/ 94 h 300"/>
                  <a:gd name="T16" fmla="*/ 140 w 595"/>
                  <a:gd name="T17" fmla="*/ 300 h 300"/>
                  <a:gd name="T18" fmla="*/ 0 w 595"/>
                  <a:gd name="T19" fmla="*/ 44 h 300"/>
                  <a:gd name="T20" fmla="*/ 0 w 595"/>
                  <a:gd name="T21" fmla="*/ 44 h 3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95"/>
                  <a:gd name="T34" fmla="*/ 0 h 300"/>
                  <a:gd name="T35" fmla="*/ 595 w 595"/>
                  <a:gd name="T36" fmla="*/ 300 h 3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95" h="300">
                    <a:moveTo>
                      <a:pt x="0" y="44"/>
                    </a:moveTo>
                    <a:lnTo>
                      <a:pt x="187" y="0"/>
                    </a:lnTo>
                    <a:lnTo>
                      <a:pt x="428" y="131"/>
                    </a:lnTo>
                    <a:lnTo>
                      <a:pt x="595" y="251"/>
                    </a:lnTo>
                    <a:lnTo>
                      <a:pt x="490" y="269"/>
                    </a:lnTo>
                    <a:lnTo>
                      <a:pt x="375" y="193"/>
                    </a:lnTo>
                    <a:lnTo>
                      <a:pt x="291" y="109"/>
                    </a:lnTo>
                    <a:lnTo>
                      <a:pt x="155" y="94"/>
                    </a:lnTo>
                    <a:lnTo>
                      <a:pt x="140" y="3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rgbClr val="B8AD4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6" name="Freeform 206"/>
              <p:cNvSpPr>
                <a:spLocks/>
              </p:cNvSpPr>
              <p:nvPr/>
            </p:nvSpPr>
            <p:spPr bwMode="auto">
              <a:xfrm>
                <a:off x="3493" y="2413"/>
                <a:ext cx="151" cy="403"/>
              </a:xfrm>
              <a:custGeom>
                <a:avLst/>
                <a:gdLst>
                  <a:gd name="T0" fmla="*/ 71 w 452"/>
                  <a:gd name="T1" fmla="*/ 96 h 1211"/>
                  <a:gd name="T2" fmla="*/ 362 w 452"/>
                  <a:gd name="T3" fmla="*/ 0 h 1211"/>
                  <a:gd name="T4" fmla="*/ 452 w 452"/>
                  <a:gd name="T5" fmla="*/ 110 h 1211"/>
                  <a:gd name="T6" fmla="*/ 322 w 452"/>
                  <a:gd name="T7" fmla="*/ 776 h 1211"/>
                  <a:gd name="T8" fmla="*/ 186 w 452"/>
                  <a:gd name="T9" fmla="*/ 896 h 1211"/>
                  <a:gd name="T10" fmla="*/ 182 w 452"/>
                  <a:gd name="T11" fmla="*/ 1211 h 1211"/>
                  <a:gd name="T12" fmla="*/ 71 w 452"/>
                  <a:gd name="T13" fmla="*/ 1086 h 1211"/>
                  <a:gd name="T14" fmla="*/ 49 w 452"/>
                  <a:gd name="T15" fmla="*/ 941 h 1211"/>
                  <a:gd name="T16" fmla="*/ 27 w 452"/>
                  <a:gd name="T17" fmla="*/ 841 h 1211"/>
                  <a:gd name="T18" fmla="*/ 5 w 452"/>
                  <a:gd name="T19" fmla="*/ 794 h 1211"/>
                  <a:gd name="T20" fmla="*/ 0 w 452"/>
                  <a:gd name="T21" fmla="*/ 772 h 1211"/>
                  <a:gd name="T22" fmla="*/ 5 w 452"/>
                  <a:gd name="T23" fmla="*/ 716 h 1211"/>
                  <a:gd name="T24" fmla="*/ 30 w 452"/>
                  <a:gd name="T25" fmla="*/ 549 h 1211"/>
                  <a:gd name="T26" fmla="*/ 61 w 452"/>
                  <a:gd name="T27" fmla="*/ 382 h 1211"/>
                  <a:gd name="T28" fmla="*/ 77 w 452"/>
                  <a:gd name="T29" fmla="*/ 305 h 1211"/>
                  <a:gd name="T30" fmla="*/ 37 w 452"/>
                  <a:gd name="T31" fmla="*/ 121 h 1211"/>
                  <a:gd name="T32" fmla="*/ 71 w 452"/>
                  <a:gd name="T33" fmla="*/ 96 h 1211"/>
                  <a:gd name="T34" fmla="*/ 71 w 452"/>
                  <a:gd name="T35" fmla="*/ 96 h 12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452"/>
                  <a:gd name="T55" fmla="*/ 0 h 1211"/>
                  <a:gd name="T56" fmla="*/ 452 w 452"/>
                  <a:gd name="T57" fmla="*/ 1211 h 121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452" h="1211">
                    <a:moveTo>
                      <a:pt x="71" y="96"/>
                    </a:moveTo>
                    <a:lnTo>
                      <a:pt x="362" y="0"/>
                    </a:lnTo>
                    <a:lnTo>
                      <a:pt x="452" y="110"/>
                    </a:lnTo>
                    <a:lnTo>
                      <a:pt x="322" y="776"/>
                    </a:lnTo>
                    <a:lnTo>
                      <a:pt x="186" y="896"/>
                    </a:lnTo>
                    <a:lnTo>
                      <a:pt x="182" y="1211"/>
                    </a:lnTo>
                    <a:lnTo>
                      <a:pt x="71" y="1086"/>
                    </a:lnTo>
                    <a:lnTo>
                      <a:pt x="49" y="941"/>
                    </a:lnTo>
                    <a:lnTo>
                      <a:pt x="27" y="841"/>
                    </a:lnTo>
                    <a:lnTo>
                      <a:pt x="5" y="794"/>
                    </a:lnTo>
                    <a:lnTo>
                      <a:pt x="0" y="772"/>
                    </a:lnTo>
                    <a:lnTo>
                      <a:pt x="5" y="716"/>
                    </a:lnTo>
                    <a:lnTo>
                      <a:pt x="30" y="549"/>
                    </a:lnTo>
                    <a:lnTo>
                      <a:pt x="61" y="382"/>
                    </a:lnTo>
                    <a:lnTo>
                      <a:pt x="77" y="305"/>
                    </a:lnTo>
                    <a:lnTo>
                      <a:pt x="37" y="121"/>
                    </a:lnTo>
                    <a:lnTo>
                      <a:pt x="71" y="96"/>
                    </a:lnTo>
                    <a:close/>
                  </a:path>
                </a:pathLst>
              </a:custGeom>
              <a:solidFill>
                <a:srgbClr val="FFB2B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7" name="Freeform 207"/>
              <p:cNvSpPr>
                <a:spLocks/>
              </p:cNvSpPr>
              <p:nvPr/>
            </p:nvSpPr>
            <p:spPr bwMode="auto">
              <a:xfrm>
                <a:off x="3510" y="2396"/>
                <a:ext cx="158" cy="430"/>
              </a:xfrm>
              <a:custGeom>
                <a:avLst/>
                <a:gdLst>
                  <a:gd name="T0" fmla="*/ 0 w 474"/>
                  <a:gd name="T1" fmla="*/ 109 h 1290"/>
                  <a:gd name="T2" fmla="*/ 369 w 474"/>
                  <a:gd name="T3" fmla="*/ 0 h 1290"/>
                  <a:gd name="T4" fmla="*/ 474 w 474"/>
                  <a:gd name="T5" fmla="*/ 214 h 1290"/>
                  <a:gd name="T6" fmla="*/ 310 w 474"/>
                  <a:gd name="T7" fmla="*/ 689 h 1290"/>
                  <a:gd name="T8" fmla="*/ 434 w 474"/>
                  <a:gd name="T9" fmla="*/ 1005 h 1290"/>
                  <a:gd name="T10" fmla="*/ 230 w 474"/>
                  <a:gd name="T11" fmla="*/ 959 h 1290"/>
                  <a:gd name="T12" fmla="*/ 140 w 474"/>
                  <a:gd name="T13" fmla="*/ 1290 h 1290"/>
                  <a:gd name="T14" fmla="*/ 57 w 474"/>
                  <a:gd name="T15" fmla="*/ 1026 h 1290"/>
                  <a:gd name="T16" fmla="*/ 15 w 474"/>
                  <a:gd name="T17" fmla="*/ 779 h 1290"/>
                  <a:gd name="T18" fmla="*/ 90 w 474"/>
                  <a:gd name="T19" fmla="*/ 509 h 1290"/>
                  <a:gd name="T20" fmla="*/ 34 w 474"/>
                  <a:gd name="T21" fmla="*/ 304 h 1290"/>
                  <a:gd name="T22" fmla="*/ 124 w 474"/>
                  <a:gd name="T23" fmla="*/ 214 h 1290"/>
                  <a:gd name="T24" fmla="*/ 230 w 474"/>
                  <a:gd name="T25" fmla="*/ 244 h 1290"/>
                  <a:gd name="T26" fmla="*/ 190 w 474"/>
                  <a:gd name="T27" fmla="*/ 339 h 1290"/>
                  <a:gd name="T28" fmla="*/ 264 w 474"/>
                  <a:gd name="T29" fmla="*/ 390 h 1290"/>
                  <a:gd name="T30" fmla="*/ 115 w 474"/>
                  <a:gd name="T31" fmla="*/ 689 h 1290"/>
                  <a:gd name="T32" fmla="*/ 190 w 474"/>
                  <a:gd name="T33" fmla="*/ 675 h 1290"/>
                  <a:gd name="T34" fmla="*/ 115 w 474"/>
                  <a:gd name="T35" fmla="*/ 900 h 1290"/>
                  <a:gd name="T36" fmla="*/ 214 w 474"/>
                  <a:gd name="T37" fmla="*/ 785 h 1290"/>
                  <a:gd name="T38" fmla="*/ 260 w 474"/>
                  <a:gd name="T39" fmla="*/ 555 h 1290"/>
                  <a:gd name="T40" fmla="*/ 260 w 474"/>
                  <a:gd name="T41" fmla="*/ 484 h 1290"/>
                  <a:gd name="T42" fmla="*/ 339 w 474"/>
                  <a:gd name="T43" fmla="*/ 314 h 1290"/>
                  <a:gd name="T44" fmla="*/ 285 w 474"/>
                  <a:gd name="T45" fmla="*/ 300 h 1290"/>
                  <a:gd name="T46" fmla="*/ 304 w 474"/>
                  <a:gd name="T47" fmla="*/ 170 h 1290"/>
                  <a:gd name="T48" fmla="*/ 180 w 474"/>
                  <a:gd name="T49" fmla="*/ 149 h 1290"/>
                  <a:gd name="T50" fmla="*/ 199 w 474"/>
                  <a:gd name="T51" fmla="*/ 99 h 1290"/>
                  <a:gd name="T52" fmla="*/ 25 w 474"/>
                  <a:gd name="T53" fmla="*/ 195 h 1290"/>
                  <a:gd name="T54" fmla="*/ 0 w 474"/>
                  <a:gd name="T55" fmla="*/ 109 h 1290"/>
                  <a:gd name="T56" fmla="*/ 0 w 474"/>
                  <a:gd name="T57" fmla="*/ 109 h 129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474"/>
                  <a:gd name="T88" fmla="*/ 0 h 1290"/>
                  <a:gd name="T89" fmla="*/ 474 w 474"/>
                  <a:gd name="T90" fmla="*/ 1290 h 129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474" h="1290">
                    <a:moveTo>
                      <a:pt x="0" y="109"/>
                    </a:moveTo>
                    <a:lnTo>
                      <a:pt x="369" y="0"/>
                    </a:lnTo>
                    <a:lnTo>
                      <a:pt x="474" y="214"/>
                    </a:lnTo>
                    <a:lnTo>
                      <a:pt x="310" y="689"/>
                    </a:lnTo>
                    <a:lnTo>
                      <a:pt x="434" y="1005"/>
                    </a:lnTo>
                    <a:lnTo>
                      <a:pt x="230" y="959"/>
                    </a:lnTo>
                    <a:lnTo>
                      <a:pt x="140" y="1290"/>
                    </a:lnTo>
                    <a:lnTo>
                      <a:pt x="57" y="1026"/>
                    </a:lnTo>
                    <a:lnTo>
                      <a:pt x="15" y="779"/>
                    </a:lnTo>
                    <a:lnTo>
                      <a:pt x="90" y="509"/>
                    </a:lnTo>
                    <a:lnTo>
                      <a:pt x="34" y="304"/>
                    </a:lnTo>
                    <a:lnTo>
                      <a:pt x="124" y="214"/>
                    </a:lnTo>
                    <a:lnTo>
                      <a:pt x="230" y="244"/>
                    </a:lnTo>
                    <a:lnTo>
                      <a:pt x="190" y="339"/>
                    </a:lnTo>
                    <a:lnTo>
                      <a:pt x="264" y="390"/>
                    </a:lnTo>
                    <a:lnTo>
                      <a:pt x="115" y="689"/>
                    </a:lnTo>
                    <a:lnTo>
                      <a:pt x="190" y="675"/>
                    </a:lnTo>
                    <a:lnTo>
                      <a:pt x="115" y="900"/>
                    </a:lnTo>
                    <a:lnTo>
                      <a:pt x="214" y="785"/>
                    </a:lnTo>
                    <a:lnTo>
                      <a:pt x="260" y="555"/>
                    </a:lnTo>
                    <a:lnTo>
                      <a:pt x="260" y="484"/>
                    </a:lnTo>
                    <a:lnTo>
                      <a:pt x="339" y="314"/>
                    </a:lnTo>
                    <a:lnTo>
                      <a:pt x="285" y="300"/>
                    </a:lnTo>
                    <a:lnTo>
                      <a:pt x="304" y="170"/>
                    </a:lnTo>
                    <a:lnTo>
                      <a:pt x="180" y="149"/>
                    </a:lnTo>
                    <a:lnTo>
                      <a:pt x="199" y="99"/>
                    </a:lnTo>
                    <a:lnTo>
                      <a:pt x="25" y="195"/>
                    </a:lnTo>
                    <a:lnTo>
                      <a:pt x="0" y="109"/>
                    </a:lnTo>
                    <a:close/>
                  </a:path>
                </a:pathLst>
              </a:custGeom>
              <a:solidFill>
                <a:srgbClr val="FF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8" name="Freeform 208"/>
              <p:cNvSpPr>
                <a:spLocks/>
              </p:cNvSpPr>
              <p:nvPr/>
            </p:nvSpPr>
            <p:spPr bwMode="auto">
              <a:xfrm>
                <a:off x="3022" y="2563"/>
                <a:ext cx="265" cy="228"/>
              </a:xfrm>
              <a:custGeom>
                <a:avLst/>
                <a:gdLst>
                  <a:gd name="T0" fmla="*/ 0 w 794"/>
                  <a:gd name="T1" fmla="*/ 136 h 686"/>
                  <a:gd name="T2" fmla="*/ 60 w 794"/>
                  <a:gd name="T3" fmla="*/ 40 h 686"/>
                  <a:gd name="T4" fmla="*/ 134 w 794"/>
                  <a:gd name="T5" fmla="*/ 0 h 686"/>
                  <a:gd name="T6" fmla="*/ 144 w 794"/>
                  <a:gd name="T7" fmla="*/ 96 h 686"/>
                  <a:gd name="T8" fmla="*/ 349 w 794"/>
                  <a:gd name="T9" fmla="*/ 291 h 686"/>
                  <a:gd name="T10" fmla="*/ 653 w 794"/>
                  <a:gd name="T11" fmla="*/ 466 h 686"/>
                  <a:gd name="T12" fmla="*/ 794 w 794"/>
                  <a:gd name="T13" fmla="*/ 341 h 686"/>
                  <a:gd name="T14" fmla="*/ 714 w 794"/>
                  <a:gd name="T15" fmla="*/ 686 h 686"/>
                  <a:gd name="T16" fmla="*/ 100 w 794"/>
                  <a:gd name="T17" fmla="*/ 230 h 686"/>
                  <a:gd name="T18" fmla="*/ 20 w 794"/>
                  <a:gd name="T19" fmla="*/ 215 h 686"/>
                  <a:gd name="T20" fmla="*/ 0 w 794"/>
                  <a:gd name="T21" fmla="*/ 136 h 686"/>
                  <a:gd name="T22" fmla="*/ 0 w 794"/>
                  <a:gd name="T23" fmla="*/ 136 h 68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794"/>
                  <a:gd name="T37" fmla="*/ 0 h 686"/>
                  <a:gd name="T38" fmla="*/ 794 w 794"/>
                  <a:gd name="T39" fmla="*/ 686 h 68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794" h="686">
                    <a:moveTo>
                      <a:pt x="0" y="136"/>
                    </a:moveTo>
                    <a:lnTo>
                      <a:pt x="60" y="40"/>
                    </a:lnTo>
                    <a:lnTo>
                      <a:pt x="134" y="0"/>
                    </a:lnTo>
                    <a:lnTo>
                      <a:pt x="144" y="96"/>
                    </a:lnTo>
                    <a:lnTo>
                      <a:pt x="349" y="291"/>
                    </a:lnTo>
                    <a:lnTo>
                      <a:pt x="653" y="466"/>
                    </a:lnTo>
                    <a:lnTo>
                      <a:pt x="794" y="341"/>
                    </a:lnTo>
                    <a:lnTo>
                      <a:pt x="714" y="686"/>
                    </a:lnTo>
                    <a:lnTo>
                      <a:pt x="100" y="230"/>
                    </a:lnTo>
                    <a:lnTo>
                      <a:pt x="20" y="215"/>
                    </a:lnTo>
                    <a:lnTo>
                      <a:pt x="0" y="136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39" name="Freeform 209"/>
              <p:cNvSpPr>
                <a:spLocks/>
              </p:cNvSpPr>
              <p:nvPr/>
            </p:nvSpPr>
            <p:spPr bwMode="auto">
              <a:xfrm>
                <a:off x="3016" y="2503"/>
                <a:ext cx="301" cy="173"/>
              </a:xfrm>
              <a:custGeom>
                <a:avLst/>
                <a:gdLst>
                  <a:gd name="T0" fmla="*/ 32 w 902"/>
                  <a:gd name="T1" fmla="*/ 40 h 521"/>
                  <a:gd name="T2" fmla="*/ 0 w 902"/>
                  <a:gd name="T3" fmla="*/ 102 h 521"/>
                  <a:gd name="T4" fmla="*/ 143 w 902"/>
                  <a:gd name="T5" fmla="*/ 121 h 521"/>
                  <a:gd name="T6" fmla="*/ 767 w 902"/>
                  <a:gd name="T7" fmla="*/ 446 h 521"/>
                  <a:gd name="T8" fmla="*/ 812 w 902"/>
                  <a:gd name="T9" fmla="*/ 521 h 521"/>
                  <a:gd name="T10" fmla="*/ 902 w 902"/>
                  <a:gd name="T11" fmla="*/ 435 h 521"/>
                  <a:gd name="T12" fmla="*/ 93 w 902"/>
                  <a:gd name="T13" fmla="*/ 0 h 521"/>
                  <a:gd name="T14" fmla="*/ 32 w 902"/>
                  <a:gd name="T15" fmla="*/ 40 h 521"/>
                  <a:gd name="T16" fmla="*/ 32 w 902"/>
                  <a:gd name="T17" fmla="*/ 40 h 52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902"/>
                  <a:gd name="T28" fmla="*/ 0 h 521"/>
                  <a:gd name="T29" fmla="*/ 902 w 902"/>
                  <a:gd name="T30" fmla="*/ 521 h 521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902" h="521">
                    <a:moveTo>
                      <a:pt x="32" y="40"/>
                    </a:moveTo>
                    <a:lnTo>
                      <a:pt x="0" y="102"/>
                    </a:lnTo>
                    <a:lnTo>
                      <a:pt x="143" y="121"/>
                    </a:lnTo>
                    <a:lnTo>
                      <a:pt x="767" y="446"/>
                    </a:lnTo>
                    <a:lnTo>
                      <a:pt x="812" y="521"/>
                    </a:lnTo>
                    <a:lnTo>
                      <a:pt x="902" y="435"/>
                    </a:lnTo>
                    <a:lnTo>
                      <a:pt x="93" y="0"/>
                    </a:lnTo>
                    <a:lnTo>
                      <a:pt x="32" y="4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0" name="Freeform 210"/>
              <p:cNvSpPr>
                <a:spLocks/>
              </p:cNvSpPr>
              <p:nvPr/>
            </p:nvSpPr>
            <p:spPr bwMode="auto">
              <a:xfrm>
                <a:off x="3327" y="2600"/>
                <a:ext cx="753" cy="300"/>
              </a:xfrm>
              <a:custGeom>
                <a:avLst/>
                <a:gdLst>
                  <a:gd name="T0" fmla="*/ 11 w 2259"/>
                  <a:gd name="T1" fmla="*/ 515 h 900"/>
                  <a:gd name="T2" fmla="*/ 90 w 2259"/>
                  <a:gd name="T3" fmla="*/ 655 h 900"/>
                  <a:gd name="T4" fmla="*/ 226 w 2259"/>
                  <a:gd name="T5" fmla="*/ 709 h 900"/>
                  <a:gd name="T6" fmla="*/ 231 w 2259"/>
                  <a:gd name="T7" fmla="*/ 510 h 900"/>
                  <a:gd name="T8" fmla="*/ 321 w 2259"/>
                  <a:gd name="T9" fmla="*/ 284 h 900"/>
                  <a:gd name="T10" fmla="*/ 201 w 2259"/>
                  <a:gd name="T11" fmla="*/ 345 h 900"/>
                  <a:gd name="T12" fmla="*/ 155 w 2259"/>
                  <a:gd name="T13" fmla="*/ 379 h 900"/>
                  <a:gd name="T14" fmla="*/ 141 w 2259"/>
                  <a:gd name="T15" fmla="*/ 315 h 900"/>
                  <a:gd name="T16" fmla="*/ 146 w 2259"/>
                  <a:gd name="T17" fmla="*/ 184 h 900"/>
                  <a:gd name="T18" fmla="*/ 511 w 2259"/>
                  <a:gd name="T19" fmla="*/ 0 h 900"/>
                  <a:gd name="T20" fmla="*/ 504 w 2259"/>
                  <a:gd name="T21" fmla="*/ 233 h 900"/>
                  <a:gd name="T22" fmla="*/ 437 w 2259"/>
                  <a:gd name="T23" fmla="*/ 283 h 900"/>
                  <a:gd name="T24" fmla="*/ 390 w 2259"/>
                  <a:gd name="T25" fmla="*/ 540 h 900"/>
                  <a:gd name="T26" fmla="*/ 481 w 2259"/>
                  <a:gd name="T27" fmla="*/ 730 h 900"/>
                  <a:gd name="T28" fmla="*/ 1885 w 2259"/>
                  <a:gd name="T29" fmla="*/ 305 h 900"/>
                  <a:gd name="T30" fmla="*/ 1780 w 2259"/>
                  <a:gd name="T31" fmla="*/ 100 h 900"/>
                  <a:gd name="T32" fmla="*/ 2259 w 2259"/>
                  <a:gd name="T33" fmla="*/ 299 h 900"/>
                  <a:gd name="T34" fmla="*/ 2179 w 2259"/>
                  <a:gd name="T35" fmla="*/ 355 h 900"/>
                  <a:gd name="T36" fmla="*/ 496 w 2259"/>
                  <a:gd name="T37" fmla="*/ 900 h 900"/>
                  <a:gd name="T38" fmla="*/ 349 w 2259"/>
                  <a:gd name="T39" fmla="*/ 864 h 900"/>
                  <a:gd name="T40" fmla="*/ 46 w 2259"/>
                  <a:gd name="T41" fmla="*/ 740 h 900"/>
                  <a:gd name="T42" fmla="*/ 0 w 2259"/>
                  <a:gd name="T43" fmla="*/ 600 h 900"/>
                  <a:gd name="T44" fmla="*/ 11 w 2259"/>
                  <a:gd name="T45" fmla="*/ 515 h 900"/>
                  <a:gd name="T46" fmla="*/ 11 w 2259"/>
                  <a:gd name="T47" fmla="*/ 515 h 90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2259"/>
                  <a:gd name="T73" fmla="*/ 0 h 900"/>
                  <a:gd name="T74" fmla="*/ 2259 w 2259"/>
                  <a:gd name="T75" fmla="*/ 900 h 900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2259" h="900">
                    <a:moveTo>
                      <a:pt x="11" y="515"/>
                    </a:moveTo>
                    <a:lnTo>
                      <a:pt x="90" y="655"/>
                    </a:lnTo>
                    <a:lnTo>
                      <a:pt x="226" y="709"/>
                    </a:lnTo>
                    <a:lnTo>
                      <a:pt x="231" y="510"/>
                    </a:lnTo>
                    <a:lnTo>
                      <a:pt x="321" y="284"/>
                    </a:lnTo>
                    <a:lnTo>
                      <a:pt x="201" y="345"/>
                    </a:lnTo>
                    <a:lnTo>
                      <a:pt x="155" y="379"/>
                    </a:lnTo>
                    <a:lnTo>
                      <a:pt x="141" y="315"/>
                    </a:lnTo>
                    <a:lnTo>
                      <a:pt x="146" y="184"/>
                    </a:lnTo>
                    <a:lnTo>
                      <a:pt x="511" y="0"/>
                    </a:lnTo>
                    <a:lnTo>
                      <a:pt x="504" y="233"/>
                    </a:lnTo>
                    <a:lnTo>
                      <a:pt x="437" y="283"/>
                    </a:lnTo>
                    <a:lnTo>
                      <a:pt x="390" y="540"/>
                    </a:lnTo>
                    <a:lnTo>
                      <a:pt x="481" y="730"/>
                    </a:lnTo>
                    <a:lnTo>
                      <a:pt x="1885" y="305"/>
                    </a:lnTo>
                    <a:lnTo>
                      <a:pt x="1780" y="100"/>
                    </a:lnTo>
                    <a:lnTo>
                      <a:pt x="2259" y="299"/>
                    </a:lnTo>
                    <a:lnTo>
                      <a:pt x="2179" y="355"/>
                    </a:lnTo>
                    <a:lnTo>
                      <a:pt x="496" y="900"/>
                    </a:lnTo>
                    <a:lnTo>
                      <a:pt x="349" y="864"/>
                    </a:lnTo>
                    <a:lnTo>
                      <a:pt x="46" y="740"/>
                    </a:lnTo>
                    <a:lnTo>
                      <a:pt x="0" y="600"/>
                    </a:lnTo>
                    <a:lnTo>
                      <a:pt x="11" y="515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1" name="Freeform 211"/>
              <p:cNvSpPr>
                <a:spLocks/>
              </p:cNvSpPr>
              <p:nvPr/>
            </p:nvSpPr>
            <p:spPr bwMode="auto">
              <a:xfrm>
                <a:off x="3610" y="2471"/>
                <a:ext cx="447" cy="195"/>
              </a:xfrm>
              <a:custGeom>
                <a:avLst/>
                <a:gdLst>
                  <a:gd name="T0" fmla="*/ 100 w 1340"/>
                  <a:gd name="T1" fmla="*/ 210 h 586"/>
                  <a:gd name="T2" fmla="*/ 634 w 1340"/>
                  <a:gd name="T3" fmla="*/ 0 h 586"/>
                  <a:gd name="T4" fmla="*/ 1340 w 1340"/>
                  <a:gd name="T5" fmla="*/ 170 h 586"/>
                  <a:gd name="T6" fmla="*/ 1208 w 1340"/>
                  <a:gd name="T7" fmla="*/ 256 h 586"/>
                  <a:gd name="T8" fmla="*/ 14 w 1340"/>
                  <a:gd name="T9" fmla="*/ 586 h 586"/>
                  <a:gd name="T10" fmla="*/ 0 w 1340"/>
                  <a:gd name="T11" fmla="*/ 436 h 586"/>
                  <a:gd name="T12" fmla="*/ 100 w 1340"/>
                  <a:gd name="T13" fmla="*/ 210 h 586"/>
                  <a:gd name="T14" fmla="*/ 100 w 1340"/>
                  <a:gd name="T15" fmla="*/ 210 h 58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1340"/>
                  <a:gd name="T25" fmla="*/ 0 h 586"/>
                  <a:gd name="T26" fmla="*/ 1340 w 1340"/>
                  <a:gd name="T27" fmla="*/ 586 h 58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1340" h="586">
                    <a:moveTo>
                      <a:pt x="100" y="210"/>
                    </a:moveTo>
                    <a:lnTo>
                      <a:pt x="634" y="0"/>
                    </a:lnTo>
                    <a:lnTo>
                      <a:pt x="1340" y="170"/>
                    </a:lnTo>
                    <a:lnTo>
                      <a:pt x="1208" y="256"/>
                    </a:lnTo>
                    <a:lnTo>
                      <a:pt x="14" y="586"/>
                    </a:lnTo>
                    <a:lnTo>
                      <a:pt x="0" y="436"/>
                    </a:lnTo>
                    <a:lnTo>
                      <a:pt x="100" y="210"/>
                    </a:lnTo>
                    <a:close/>
                  </a:path>
                </a:pathLst>
              </a:custGeom>
              <a:solidFill>
                <a:srgbClr val="B56C4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2" name="Freeform 212"/>
              <p:cNvSpPr>
                <a:spLocks/>
              </p:cNvSpPr>
              <p:nvPr/>
            </p:nvSpPr>
            <p:spPr bwMode="auto">
              <a:xfrm>
                <a:off x="2913" y="2415"/>
                <a:ext cx="462" cy="256"/>
              </a:xfrm>
              <a:custGeom>
                <a:avLst/>
                <a:gdLst>
                  <a:gd name="T0" fmla="*/ 0 w 1387"/>
                  <a:gd name="T1" fmla="*/ 45 h 770"/>
                  <a:gd name="T2" fmla="*/ 24 w 1387"/>
                  <a:gd name="T3" fmla="*/ 0 h 770"/>
                  <a:gd name="T4" fmla="*/ 1387 w 1387"/>
                  <a:gd name="T5" fmla="*/ 659 h 770"/>
                  <a:gd name="T6" fmla="*/ 1356 w 1387"/>
                  <a:gd name="T7" fmla="*/ 770 h 770"/>
                  <a:gd name="T8" fmla="*/ 0 w 1387"/>
                  <a:gd name="T9" fmla="*/ 45 h 770"/>
                  <a:gd name="T10" fmla="*/ 0 w 1387"/>
                  <a:gd name="T11" fmla="*/ 45 h 7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387"/>
                  <a:gd name="T19" fmla="*/ 0 h 770"/>
                  <a:gd name="T20" fmla="*/ 1387 w 1387"/>
                  <a:gd name="T21" fmla="*/ 770 h 770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387" h="770">
                    <a:moveTo>
                      <a:pt x="0" y="45"/>
                    </a:moveTo>
                    <a:lnTo>
                      <a:pt x="24" y="0"/>
                    </a:lnTo>
                    <a:lnTo>
                      <a:pt x="1387" y="659"/>
                    </a:lnTo>
                    <a:lnTo>
                      <a:pt x="1356" y="770"/>
                    </a:lnTo>
                    <a:lnTo>
                      <a:pt x="0" y="45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3" name="Freeform 213"/>
              <p:cNvSpPr>
                <a:spLocks/>
              </p:cNvSpPr>
              <p:nvPr/>
            </p:nvSpPr>
            <p:spPr bwMode="auto">
              <a:xfrm>
                <a:off x="2991" y="2249"/>
                <a:ext cx="931" cy="316"/>
              </a:xfrm>
              <a:custGeom>
                <a:avLst/>
                <a:gdLst>
                  <a:gd name="T0" fmla="*/ 9 w 2793"/>
                  <a:gd name="T1" fmla="*/ 280 h 946"/>
                  <a:gd name="T2" fmla="*/ 1219 w 2793"/>
                  <a:gd name="T3" fmla="*/ 716 h 946"/>
                  <a:gd name="T4" fmla="*/ 1169 w 2793"/>
                  <a:gd name="T5" fmla="*/ 946 h 946"/>
                  <a:gd name="T6" fmla="*/ 1433 w 2793"/>
                  <a:gd name="T7" fmla="*/ 856 h 946"/>
                  <a:gd name="T8" fmla="*/ 1584 w 2793"/>
                  <a:gd name="T9" fmla="*/ 795 h 946"/>
                  <a:gd name="T10" fmla="*/ 1544 w 2793"/>
                  <a:gd name="T11" fmla="*/ 590 h 946"/>
                  <a:gd name="T12" fmla="*/ 1928 w 2793"/>
                  <a:gd name="T13" fmla="*/ 441 h 946"/>
                  <a:gd name="T14" fmla="*/ 2003 w 2793"/>
                  <a:gd name="T15" fmla="*/ 586 h 946"/>
                  <a:gd name="T16" fmla="*/ 1959 w 2793"/>
                  <a:gd name="T17" fmla="*/ 835 h 946"/>
                  <a:gd name="T18" fmla="*/ 2498 w 2793"/>
                  <a:gd name="T19" fmla="*/ 574 h 946"/>
                  <a:gd name="T20" fmla="*/ 2648 w 2793"/>
                  <a:gd name="T21" fmla="*/ 586 h 946"/>
                  <a:gd name="T22" fmla="*/ 2793 w 2793"/>
                  <a:gd name="T23" fmla="*/ 310 h 946"/>
                  <a:gd name="T24" fmla="*/ 2778 w 2793"/>
                  <a:gd name="T25" fmla="*/ 106 h 946"/>
                  <a:gd name="T26" fmla="*/ 2588 w 2793"/>
                  <a:gd name="T27" fmla="*/ 0 h 946"/>
                  <a:gd name="T28" fmla="*/ 1194 w 2793"/>
                  <a:gd name="T29" fmla="*/ 435 h 946"/>
                  <a:gd name="T30" fmla="*/ 1089 w 2793"/>
                  <a:gd name="T31" fmla="*/ 490 h 946"/>
                  <a:gd name="T32" fmla="*/ 0 w 2793"/>
                  <a:gd name="T33" fmla="*/ 115 h 946"/>
                  <a:gd name="T34" fmla="*/ 9 w 2793"/>
                  <a:gd name="T35" fmla="*/ 280 h 946"/>
                  <a:gd name="T36" fmla="*/ 9 w 2793"/>
                  <a:gd name="T37" fmla="*/ 280 h 94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793"/>
                  <a:gd name="T58" fmla="*/ 0 h 946"/>
                  <a:gd name="T59" fmla="*/ 2793 w 2793"/>
                  <a:gd name="T60" fmla="*/ 946 h 94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793" h="946">
                    <a:moveTo>
                      <a:pt x="9" y="280"/>
                    </a:moveTo>
                    <a:lnTo>
                      <a:pt x="1219" y="716"/>
                    </a:lnTo>
                    <a:lnTo>
                      <a:pt x="1169" y="946"/>
                    </a:lnTo>
                    <a:lnTo>
                      <a:pt x="1433" y="856"/>
                    </a:lnTo>
                    <a:lnTo>
                      <a:pt x="1584" y="795"/>
                    </a:lnTo>
                    <a:lnTo>
                      <a:pt x="1544" y="590"/>
                    </a:lnTo>
                    <a:lnTo>
                      <a:pt x="1928" y="441"/>
                    </a:lnTo>
                    <a:lnTo>
                      <a:pt x="2003" y="586"/>
                    </a:lnTo>
                    <a:lnTo>
                      <a:pt x="1959" y="835"/>
                    </a:lnTo>
                    <a:lnTo>
                      <a:pt x="2498" y="574"/>
                    </a:lnTo>
                    <a:lnTo>
                      <a:pt x="2648" y="586"/>
                    </a:lnTo>
                    <a:lnTo>
                      <a:pt x="2793" y="310"/>
                    </a:lnTo>
                    <a:lnTo>
                      <a:pt x="2778" y="106"/>
                    </a:lnTo>
                    <a:lnTo>
                      <a:pt x="2588" y="0"/>
                    </a:lnTo>
                    <a:lnTo>
                      <a:pt x="1194" y="435"/>
                    </a:lnTo>
                    <a:lnTo>
                      <a:pt x="1089" y="490"/>
                    </a:lnTo>
                    <a:lnTo>
                      <a:pt x="0" y="115"/>
                    </a:lnTo>
                    <a:lnTo>
                      <a:pt x="9" y="280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4" name="Freeform 214"/>
              <p:cNvSpPr>
                <a:spLocks/>
              </p:cNvSpPr>
              <p:nvPr/>
            </p:nvSpPr>
            <p:spPr bwMode="auto">
              <a:xfrm>
                <a:off x="2932" y="2126"/>
                <a:ext cx="995" cy="422"/>
              </a:xfrm>
              <a:custGeom>
                <a:avLst/>
                <a:gdLst>
                  <a:gd name="T0" fmla="*/ 0 w 2984"/>
                  <a:gd name="T1" fmla="*/ 316 h 1267"/>
                  <a:gd name="T2" fmla="*/ 1490 w 2984"/>
                  <a:gd name="T3" fmla="*/ 0 h 1267"/>
                  <a:gd name="T4" fmla="*/ 2284 w 2984"/>
                  <a:gd name="T5" fmla="*/ 170 h 1267"/>
                  <a:gd name="T6" fmla="*/ 991 w 2984"/>
                  <a:gd name="T7" fmla="*/ 481 h 1267"/>
                  <a:gd name="T8" fmla="*/ 1291 w 2984"/>
                  <a:gd name="T9" fmla="*/ 586 h 1267"/>
                  <a:gd name="T10" fmla="*/ 2598 w 2984"/>
                  <a:gd name="T11" fmla="*/ 266 h 1267"/>
                  <a:gd name="T12" fmla="*/ 2731 w 2984"/>
                  <a:gd name="T13" fmla="*/ 213 h 1267"/>
                  <a:gd name="T14" fmla="*/ 2904 w 2984"/>
                  <a:gd name="T15" fmla="*/ 306 h 1267"/>
                  <a:gd name="T16" fmla="*/ 2979 w 2984"/>
                  <a:gd name="T17" fmla="*/ 421 h 1267"/>
                  <a:gd name="T18" fmla="*/ 2984 w 2984"/>
                  <a:gd name="T19" fmla="*/ 741 h 1267"/>
                  <a:gd name="T20" fmla="*/ 2824 w 2984"/>
                  <a:gd name="T21" fmla="*/ 957 h 1267"/>
                  <a:gd name="T22" fmla="*/ 2674 w 2984"/>
                  <a:gd name="T23" fmla="*/ 967 h 1267"/>
                  <a:gd name="T24" fmla="*/ 2649 w 2984"/>
                  <a:gd name="T25" fmla="*/ 1032 h 1267"/>
                  <a:gd name="T26" fmla="*/ 2514 w 2984"/>
                  <a:gd name="T27" fmla="*/ 1097 h 1267"/>
                  <a:gd name="T28" fmla="*/ 2349 w 2984"/>
                  <a:gd name="T29" fmla="*/ 1147 h 1267"/>
                  <a:gd name="T30" fmla="*/ 2119 w 2984"/>
                  <a:gd name="T31" fmla="*/ 1267 h 1267"/>
                  <a:gd name="T32" fmla="*/ 2135 w 2984"/>
                  <a:gd name="T33" fmla="*/ 1206 h 1267"/>
                  <a:gd name="T34" fmla="*/ 2209 w 2984"/>
                  <a:gd name="T35" fmla="*/ 1026 h 1267"/>
                  <a:gd name="T36" fmla="*/ 2759 w 2984"/>
                  <a:gd name="T37" fmla="*/ 806 h 1267"/>
                  <a:gd name="T38" fmla="*/ 2864 w 2984"/>
                  <a:gd name="T39" fmla="*/ 676 h 1267"/>
                  <a:gd name="T40" fmla="*/ 2835 w 2984"/>
                  <a:gd name="T41" fmla="*/ 446 h 1267"/>
                  <a:gd name="T42" fmla="*/ 2759 w 2984"/>
                  <a:gd name="T43" fmla="*/ 403 h 1267"/>
                  <a:gd name="T44" fmla="*/ 1375 w 2984"/>
                  <a:gd name="T45" fmla="*/ 787 h 1267"/>
                  <a:gd name="T46" fmla="*/ 0 w 2984"/>
                  <a:gd name="T47" fmla="*/ 316 h 1267"/>
                  <a:gd name="T48" fmla="*/ 0 w 2984"/>
                  <a:gd name="T49" fmla="*/ 316 h 1267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984"/>
                  <a:gd name="T76" fmla="*/ 0 h 1267"/>
                  <a:gd name="T77" fmla="*/ 2984 w 2984"/>
                  <a:gd name="T78" fmla="*/ 1267 h 1267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984" h="1267">
                    <a:moveTo>
                      <a:pt x="0" y="316"/>
                    </a:moveTo>
                    <a:lnTo>
                      <a:pt x="1490" y="0"/>
                    </a:lnTo>
                    <a:lnTo>
                      <a:pt x="2284" y="170"/>
                    </a:lnTo>
                    <a:lnTo>
                      <a:pt x="991" y="481"/>
                    </a:lnTo>
                    <a:lnTo>
                      <a:pt x="1291" y="586"/>
                    </a:lnTo>
                    <a:lnTo>
                      <a:pt x="2598" y="266"/>
                    </a:lnTo>
                    <a:lnTo>
                      <a:pt x="2731" y="213"/>
                    </a:lnTo>
                    <a:lnTo>
                      <a:pt x="2904" y="306"/>
                    </a:lnTo>
                    <a:lnTo>
                      <a:pt x="2979" y="421"/>
                    </a:lnTo>
                    <a:lnTo>
                      <a:pt x="2984" y="741"/>
                    </a:lnTo>
                    <a:lnTo>
                      <a:pt x="2824" y="957"/>
                    </a:lnTo>
                    <a:lnTo>
                      <a:pt x="2674" y="967"/>
                    </a:lnTo>
                    <a:lnTo>
                      <a:pt x="2649" y="1032"/>
                    </a:lnTo>
                    <a:lnTo>
                      <a:pt x="2514" y="1097"/>
                    </a:lnTo>
                    <a:lnTo>
                      <a:pt x="2349" y="1147"/>
                    </a:lnTo>
                    <a:lnTo>
                      <a:pt x="2119" y="1267"/>
                    </a:lnTo>
                    <a:lnTo>
                      <a:pt x="2135" y="1206"/>
                    </a:lnTo>
                    <a:lnTo>
                      <a:pt x="2209" y="1026"/>
                    </a:lnTo>
                    <a:lnTo>
                      <a:pt x="2759" y="806"/>
                    </a:lnTo>
                    <a:lnTo>
                      <a:pt x="2864" y="676"/>
                    </a:lnTo>
                    <a:lnTo>
                      <a:pt x="2835" y="446"/>
                    </a:lnTo>
                    <a:lnTo>
                      <a:pt x="2759" y="403"/>
                    </a:lnTo>
                    <a:lnTo>
                      <a:pt x="1375" y="787"/>
                    </a:lnTo>
                    <a:lnTo>
                      <a:pt x="0" y="316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5" name="Freeform 215"/>
              <p:cNvSpPr>
                <a:spLocks/>
              </p:cNvSpPr>
              <p:nvPr/>
            </p:nvSpPr>
            <p:spPr bwMode="auto">
              <a:xfrm>
                <a:off x="3454" y="2593"/>
                <a:ext cx="511" cy="260"/>
              </a:xfrm>
              <a:custGeom>
                <a:avLst/>
                <a:gdLst>
                  <a:gd name="T0" fmla="*/ 509 w 1534"/>
                  <a:gd name="T1" fmla="*/ 236 h 781"/>
                  <a:gd name="T2" fmla="*/ 1419 w 1534"/>
                  <a:gd name="T3" fmla="*/ 0 h 781"/>
                  <a:gd name="T4" fmla="*/ 1408 w 1534"/>
                  <a:gd name="T5" fmla="*/ 137 h 781"/>
                  <a:gd name="T6" fmla="*/ 1423 w 1534"/>
                  <a:gd name="T7" fmla="*/ 251 h 781"/>
                  <a:gd name="T8" fmla="*/ 1534 w 1534"/>
                  <a:gd name="T9" fmla="*/ 331 h 781"/>
                  <a:gd name="T10" fmla="*/ 115 w 1534"/>
                  <a:gd name="T11" fmla="*/ 781 h 781"/>
                  <a:gd name="T12" fmla="*/ 40 w 1534"/>
                  <a:gd name="T13" fmla="*/ 741 h 781"/>
                  <a:gd name="T14" fmla="*/ 0 w 1534"/>
                  <a:gd name="T15" fmla="*/ 611 h 781"/>
                  <a:gd name="T16" fmla="*/ 55 w 1534"/>
                  <a:gd name="T17" fmla="*/ 345 h 781"/>
                  <a:gd name="T18" fmla="*/ 109 w 1534"/>
                  <a:gd name="T19" fmla="*/ 316 h 781"/>
                  <a:gd name="T20" fmla="*/ 245 w 1534"/>
                  <a:gd name="T21" fmla="*/ 586 h 781"/>
                  <a:gd name="T22" fmla="*/ 316 w 1534"/>
                  <a:gd name="T23" fmla="*/ 648 h 781"/>
                  <a:gd name="T24" fmla="*/ 325 w 1534"/>
                  <a:gd name="T25" fmla="*/ 410 h 781"/>
                  <a:gd name="T26" fmla="*/ 409 w 1534"/>
                  <a:gd name="T27" fmla="*/ 331 h 781"/>
                  <a:gd name="T28" fmla="*/ 577 w 1534"/>
                  <a:gd name="T29" fmla="*/ 387 h 781"/>
                  <a:gd name="T30" fmla="*/ 509 w 1534"/>
                  <a:gd name="T31" fmla="*/ 236 h 781"/>
                  <a:gd name="T32" fmla="*/ 509 w 1534"/>
                  <a:gd name="T33" fmla="*/ 236 h 781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1534"/>
                  <a:gd name="T52" fmla="*/ 0 h 781"/>
                  <a:gd name="T53" fmla="*/ 1534 w 1534"/>
                  <a:gd name="T54" fmla="*/ 781 h 781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1534" h="781">
                    <a:moveTo>
                      <a:pt x="509" y="236"/>
                    </a:moveTo>
                    <a:lnTo>
                      <a:pt x="1419" y="0"/>
                    </a:lnTo>
                    <a:lnTo>
                      <a:pt x="1408" y="137"/>
                    </a:lnTo>
                    <a:lnTo>
                      <a:pt x="1423" y="251"/>
                    </a:lnTo>
                    <a:lnTo>
                      <a:pt x="1534" y="331"/>
                    </a:lnTo>
                    <a:lnTo>
                      <a:pt x="115" y="781"/>
                    </a:lnTo>
                    <a:lnTo>
                      <a:pt x="40" y="741"/>
                    </a:lnTo>
                    <a:lnTo>
                      <a:pt x="0" y="611"/>
                    </a:lnTo>
                    <a:lnTo>
                      <a:pt x="55" y="345"/>
                    </a:lnTo>
                    <a:lnTo>
                      <a:pt x="109" y="316"/>
                    </a:lnTo>
                    <a:lnTo>
                      <a:pt x="245" y="586"/>
                    </a:lnTo>
                    <a:lnTo>
                      <a:pt x="316" y="648"/>
                    </a:lnTo>
                    <a:lnTo>
                      <a:pt x="325" y="410"/>
                    </a:lnTo>
                    <a:lnTo>
                      <a:pt x="409" y="331"/>
                    </a:lnTo>
                    <a:lnTo>
                      <a:pt x="577" y="387"/>
                    </a:lnTo>
                    <a:lnTo>
                      <a:pt x="509" y="236"/>
                    </a:lnTo>
                    <a:close/>
                  </a:path>
                </a:pathLst>
              </a:custGeom>
              <a:solidFill>
                <a:srgbClr val="D1BA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6" name="Freeform 216"/>
              <p:cNvSpPr>
                <a:spLocks/>
              </p:cNvSpPr>
              <p:nvPr/>
            </p:nvSpPr>
            <p:spPr bwMode="auto">
              <a:xfrm>
                <a:off x="3367" y="2508"/>
                <a:ext cx="156" cy="88"/>
              </a:xfrm>
              <a:custGeom>
                <a:avLst/>
                <a:gdLst>
                  <a:gd name="T0" fmla="*/ 0 w 468"/>
                  <a:gd name="T1" fmla="*/ 229 h 264"/>
                  <a:gd name="T2" fmla="*/ 310 w 468"/>
                  <a:gd name="T3" fmla="*/ 199 h 264"/>
                  <a:gd name="T4" fmla="*/ 294 w 468"/>
                  <a:gd name="T5" fmla="*/ 264 h 264"/>
                  <a:gd name="T6" fmla="*/ 434 w 468"/>
                  <a:gd name="T7" fmla="*/ 210 h 264"/>
                  <a:gd name="T8" fmla="*/ 468 w 468"/>
                  <a:gd name="T9" fmla="*/ 0 h 264"/>
                  <a:gd name="T10" fmla="*/ 0 w 468"/>
                  <a:gd name="T11" fmla="*/ 229 h 264"/>
                  <a:gd name="T12" fmla="*/ 0 w 468"/>
                  <a:gd name="T13" fmla="*/ 229 h 26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68"/>
                  <a:gd name="T22" fmla="*/ 0 h 264"/>
                  <a:gd name="T23" fmla="*/ 468 w 468"/>
                  <a:gd name="T24" fmla="*/ 264 h 264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68" h="264">
                    <a:moveTo>
                      <a:pt x="0" y="229"/>
                    </a:moveTo>
                    <a:lnTo>
                      <a:pt x="310" y="199"/>
                    </a:lnTo>
                    <a:lnTo>
                      <a:pt x="294" y="264"/>
                    </a:lnTo>
                    <a:lnTo>
                      <a:pt x="434" y="210"/>
                    </a:lnTo>
                    <a:lnTo>
                      <a:pt x="468" y="0"/>
                    </a:lnTo>
                    <a:lnTo>
                      <a:pt x="0" y="229"/>
                    </a:lnTo>
                    <a:close/>
                  </a:path>
                </a:pathLst>
              </a:custGeom>
              <a:solidFill>
                <a:srgbClr val="AE4D4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7" name="Freeform 217"/>
              <p:cNvSpPr>
                <a:spLocks/>
              </p:cNvSpPr>
              <p:nvPr/>
            </p:nvSpPr>
            <p:spPr bwMode="auto">
              <a:xfrm>
                <a:off x="2880" y="2118"/>
                <a:ext cx="1023" cy="361"/>
              </a:xfrm>
              <a:custGeom>
                <a:avLst/>
                <a:gdLst>
                  <a:gd name="T0" fmla="*/ 25 w 3069"/>
                  <a:gd name="T1" fmla="*/ 281 h 1082"/>
                  <a:gd name="T2" fmla="*/ 0 w 3069"/>
                  <a:gd name="T3" fmla="*/ 384 h 1082"/>
                  <a:gd name="T4" fmla="*/ 272 w 3069"/>
                  <a:gd name="T5" fmla="*/ 520 h 1082"/>
                  <a:gd name="T6" fmla="*/ 306 w 3069"/>
                  <a:gd name="T7" fmla="*/ 647 h 1082"/>
                  <a:gd name="T8" fmla="*/ 313 w 3069"/>
                  <a:gd name="T9" fmla="*/ 757 h 1082"/>
                  <a:gd name="T10" fmla="*/ 279 w 3069"/>
                  <a:gd name="T11" fmla="*/ 886 h 1082"/>
                  <a:gd name="T12" fmla="*/ 365 w 3069"/>
                  <a:gd name="T13" fmla="*/ 775 h 1082"/>
                  <a:gd name="T14" fmla="*/ 407 w 3069"/>
                  <a:gd name="T15" fmla="*/ 647 h 1082"/>
                  <a:gd name="T16" fmla="*/ 399 w 3069"/>
                  <a:gd name="T17" fmla="*/ 554 h 1082"/>
                  <a:gd name="T18" fmla="*/ 1436 w 3069"/>
                  <a:gd name="T19" fmla="*/ 920 h 1082"/>
                  <a:gd name="T20" fmla="*/ 2915 w 3069"/>
                  <a:gd name="T21" fmla="*/ 425 h 1082"/>
                  <a:gd name="T22" fmla="*/ 2958 w 3069"/>
                  <a:gd name="T23" fmla="*/ 554 h 1082"/>
                  <a:gd name="T24" fmla="*/ 2958 w 3069"/>
                  <a:gd name="T25" fmla="*/ 698 h 1082"/>
                  <a:gd name="T26" fmla="*/ 2856 w 3069"/>
                  <a:gd name="T27" fmla="*/ 825 h 1082"/>
                  <a:gd name="T28" fmla="*/ 2371 w 3069"/>
                  <a:gd name="T29" fmla="*/ 1026 h 1082"/>
                  <a:gd name="T30" fmla="*/ 2345 w 3069"/>
                  <a:gd name="T31" fmla="*/ 1082 h 1082"/>
                  <a:gd name="T32" fmla="*/ 2908 w 3069"/>
                  <a:gd name="T33" fmla="*/ 868 h 1082"/>
                  <a:gd name="T34" fmla="*/ 3019 w 3069"/>
                  <a:gd name="T35" fmla="*/ 791 h 1082"/>
                  <a:gd name="T36" fmla="*/ 3069 w 3069"/>
                  <a:gd name="T37" fmla="*/ 664 h 1082"/>
                  <a:gd name="T38" fmla="*/ 3053 w 3069"/>
                  <a:gd name="T39" fmla="*/ 493 h 1082"/>
                  <a:gd name="T40" fmla="*/ 2976 w 3069"/>
                  <a:gd name="T41" fmla="*/ 400 h 1082"/>
                  <a:gd name="T42" fmla="*/ 2899 w 3069"/>
                  <a:gd name="T43" fmla="*/ 366 h 1082"/>
                  <a:gd name="T44" fmla="*/ 2695 w 3069"/>
                  <a:gd name="T45" fmla="*/ 459 h 1082"/>
                  <a:gd name="T46" fmla="*/ 1470 w 3069"/>
                  <a:gd name="T47" fmla="*/ 748 h 1082"/>
                  <a:gd name="T48" fmla="*/ 282 w 3069"/>
                  <a:gd name="T49" fmla="*/ 381 h 1082"/>
                  <a:gd name="T50" fmla="*/ 1402 w 3069"/>
                  <a:gd name="T51" fmla="*/ 809 h 1082"/>
                  <a:gd name="T52" fmla="*/ 1402 w 3069"/>
                  <a:gd name="T53" fmla="*/ 852 h 1082"/>
                  <a:gd name="T54" fmla="*/ 50 w 3069"/>
                  <a:gd name="T55" fmla="*/ 357 h 1082"/>
                  <a:gd name="T56" fmla="*/ 93 w 3069"/>
                  <a:gd name="T57" fmla="*/ 315 h 1082"/>
                  <a:gd name="T58" fmla="*/ 1597 w 3069"/>
                  <a:gd name="T59" fmla="*/ 43 h 1082"/>
                  <a:gd name="T60" fmla="*/ 2334 w 3069"/>
                  <a:gd name="T61" fmla="*/ 179 h 1082"/>
                  <a:gd name="T62" fmla="*/ 1556 w 3069"/>
                  <a:gd name="T63" fmla="*/ 0 h 1082"/>
                  <a:gd name="T64" fmla="*/ 25 w 3069"/>
                  <a:gd name="T65" fmla="*/ 281 h 1082"/>
                  <a:gd name="T66" fmla="*/ 25 w 3069"/>
                  <a:gd name="T67" fmla="*/ 281 h 1082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3069"/>
                  <a:gd name="T103" fmla="*/ 0 h 1082"/>
                  <a:gd name="T104" fmla="*/ 3069 w 3069"/>
                  <a:gd name="T105" fmla="*/ 1082 h 1082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3069" h="1082">
                    <a:moveTo>
                      <a:pt x="25" y="281"/>
                    </a:moveTo>
                    <a:lnTo>
                      <a:pt x="0" y="384"/>
                    </a:lnTo>
                    <a:lnTo>
                      <a:pt x="272" y="520"/>
                    </a:lnTo>
                    <a:lnTo>
                      <a:pt x="306" y="647"/>
                    </a:lnTo>
                    <a:lnTo>
                      <a:pt x="313" y="757"/>
                    </a:lnTo>
                    <a:lnTo>
                      <a:pt x="279" y="886"/>
                    </a:lnTo>
                    <a:lnTo>
                      <a:pt x="365" y="775"/>
                    </a:lnTo>
                    <a:lnTo>
                      <a:pt x="407" y="647"/>
                    </a:lnTo>
                    <a:lnTo>
                      <a:pt x="399" y="554"/>
                    </a:lnTo>
                    <a:lnTo>
                      <a:pt x="1436" y="920"/>
                    </a:lnTo>
                    <a:lnTo>
                      <a:pt x="2915" y="425"/>
                    </a:lnTo>
                    <a:lnTo>
                      <a:pt x="2958" y="554"/>
                    </a:lnTo>
                    <a:lnTo>
                      <a:pt x="2958" y="698"/>
                    </a:lnTo>
                    <a:lnTo>
                      <a:pt x="2856" y="825"/>
                    </a:lnTo>
                    <a:lnTo>
                      <a:pt x="2371" y="1026"/>
                    </a:lnTo>
                    <a:lnTo>
                      <a:pt x="2345" y="1082"/>
                    </a:lnTo>
                    <a:lnTo>
                      <a:pt x="2908" y="868"/>
                    </a:lnTo>
                    <a:lnTo>
                      <a:pt x="3019" y="791"/>
                    </a:lnTo>
                    <a:lnTo>
                      <a:pt x="3069" y="664"/>
                    </a:lnTo>
                    <a:lnTo>
                      <a:pt x="3053" y="493"/>
                    </a:lnTo>
                    <a:lnTo>
                      <a:pt x="2976" y="400"/>
                    </a:lnTo>
                    <a:lnTo>
                      <a:pt x="2899" y="366"/>
                    </a:lnTo>
                    <a:lnTo>
                      <a:pt x="2695" y="459"/>
                    </a:lnTo>
                    <a:lnTo>
                      <a:pt x="1470" y="748"/>
                    </a:lnTo>
                    <a:lnTo>
                      <a:pt x="282" y="381"/>
                    </a:lnTo>
                    <a:lnTo>
                      <a:pt x="1402" y="809"/>
                    </a:lnTo>
                    <a:lnTo>
                      <a:pt x="1402" y="852"/>
                    </a:lnTo>
                    <a:lnTo>
                      <a:pt x="50" y="357"/>
                    </a:lnTo>
                    <a:lnTo>
                      <a:pt x="93" y="315"/>
                    </a:lnTo>
                    <a:lnTo>
                      <a:pt x="1597" y="43"/>
                    </a:lnTo>
                    <a:lnTo>
                      <a:pt x="2334" y="179"/>
                    </a:lnTo>
                    <a:lnTo>
                      <a:pt x="1556" y="0"/>
                    </a:lnTo>
                    <a:lnTo>
                      <a:pt x="25" y="281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8" name="Freeform 218"/>
              <p:cNvSpPr>
                <a:spLocks/>
              </p:cNvSpPr>
              <p:nvPr/>
            </p:nvSpPr>
            <p:spPr bwMode="auto">
              <a:xfrm>
                <a:off x="2883" y="2359"/>
                <a:ext cx="632" cy="320"/>
              </a:xfrm>
              <a:custGeom>
                <a:avLst/>
                <a:gdLst>
                  <a:gd name="T0" fmla="*/ 321 w 1894"/>
                  <a:gd name="T1" fmla="*/ 0 h 960"/>
                  <a:gd name="T2" fmla="*/ 28 w 1894"/>
                  <a:gd name="T3" fmla="*/ 105 h 960"/>
                  <a:gd name="T4" fmla="*/ 0 w 1894"/>
                  <a:gd name="T5" fmla="*/ 211 h 960"/>
                  <a:gd name="T6" fmla="*/ 1441 w 1894"/>
                  <a:gd name="T7" fmla="*/ 960 h 960"/>
                  <a:gd name="T8" fmla="*/ 1840 w 1894"/>
                  <a:gd name="T9" fmla="*/ 760 h 960"/>
                  <a:gd name="T10" fmla="*/ 1894 w 1894"/>
                  <a:gd name="T11" fmla="*/ 626 h 960"/>
                  <a:gd name="T12" fmla="*/ 1451 w 1894"/>
                  <a:gd name="T13" fmla="*/ 799 h 960"/>
                  <a:gd name="T14" fmla="*/ 449 w 1894"/>
                  <a:gd name="T15" fmla="*/ 338 h 960"/>
                  <a:gd name="T16" fmla="*/ 1401 w 1894"/>
                  <a:gd name="T17" fmla="*/ 831 h 960"/>
                  <a:gd name="T18" fmla="*/ 1423 w 1894"/>
                  <a:gd name="T19" fmla="*/ 904 h 960"/>
                  <a:gd name="T20" fmla="*/ 89 w 1894"/>
                  <a:gd name="T21" fmla="*/ 211 h 960"/>
                  <a:gd name="T22" fmla="*/ 77 w 1894"/>
                  <a:gd name="T23" fmla="*/ 149 h 960"/>
                  <a:gd name="T24" fmla="*/ 316 w 1894"/>
                  <a:gd name="T25" fmla="*/ 55 h 960"/>
                  <a:gd name="T26" fmla="*/ 321 w 1894"/>
                  <a:gd name="T27" fmla="*/ 0 h 960"/>
                  <a:gd name="T28" fmla="*/ 321 w 1894"/>
                  <a:gd name="T29" fmla="*/ 0 h 960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1894"/>
                  <a:gd name="T46" fmla="*/ 0 h 960"/>
                  <a:gd name="T47" fmla="*/ 1894 w 1894"/>
                  <a:gd name="T48" fmla="*/ 960 h 960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1894" h="960">
                    <a:moveTo>
                      <a:pt x="321" y="0"/>
                    </a:moveTo>
                    <a:lnTo>
                      <a:pt x="28" y="105"/>
                    </a:lnTo>
                    <a:lnTo>
                      <a:pt x="0" y="211"/>
                    </a:lnTo>
                    <a:lnTo>
                      <a:pt x="1441" y="960"/>
                    </a:lnTo>
                    <a:lnTo>
                      <a:pt x="1840" y="760"/>
                    </a:lnTo>
                    <a:lnTo>
                      <a:pt x="1894" y="626"/>
                    </a:lnTo>
                    <a:lnTo>
                      <a:pt x="1451" y="799"/>
                    </a:lnTo>
                    <a:lnTo>
                      <a:pt x="449" y="338"/>
                    </a:lnTo>
                    <a:lnTo>
                      <a:pt x="1401" y="831"/>
                    </a:lnTo>
                    <a:lnTo>
                      <a:pt x="1423" y="904"/>
                    </a:lnTo>
                    <a:lnTo>
                      <a:pt x="89" y="211"/>
                    </a:lnTo>
                    <a:lnTo>
                      <a:pt x="77" y="149"/>
                    </a:lnTo>
                    <a:lnTo>
                      <a:pt x="316" y="55"/>
                    </a:lnTo>
                    <a:lnTo>
                      <a:pt x="32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49" name="Freeform 219"/>
              <p:cNvSpPr>
                <a:spLocks/>
              </p:cNvSpPr>
              <p:nvPr/>
            </p:nvSpPr>
            <p:spPr bwMode="auto">
              <a:xfrm>
                <a:off x="2995" y="2396"/>
                <a:ext cx="528" cy="195"/>
              </a:xfrm>
              <a:custGeom>
                <a:avLst/>
                <a:gdLst>
                  <a:gd name="T0" fmla="*/ 0 w 1584"/>
                  <a:gd name="T1" fmla="*/ 83 h 584"/>
                  <a:gd name="T2" fmla="*/ 1082 w 1584"/>
                  <a:gd name="T3" fmla="*/ 584 h 584"/>
                  <a:gd name="T4" fmla="*/ 1584 w 1584"/>
                  <a:gd name="T5" fmla="*/ 378 h 584"/>
                  <a:gd name="T6" fmla="*/ 1584 w 1584"/>
                  <a:gd name="T7" fmla="*/ 335 h 584"/>
                  <a:gd name="T8" fmla="*/ 1200 w 1584"/>
                  <a:gd name="T9" fmla="*/ 483 h 584"/>
                  <a:gd name="T10" fmla="*/ 1255 w 1584"/>
                  <a:gd name="T11" fmla="*/ 360 h 584"/>
                  <a:gd name="T12" fmla="*/ 1448 w 1584"/>
                  <a:gd name="T13" fmla="*/ 282 h 584"/>
                  <a:gd name="T14" fmla="*/ 1239 w 1584"/>
                  <a:gd name="T15" fmla="*/ 306 h 584"/>
                  <a:gd name="T16" fmla="*/ 1227 w 1584"/>
                  <a:gd name="T17" fmla="*/ 171 h 584"/>
                  <a:gd name="T18" fmla="*/ 1156 w 1584"/>
                  <a:gd name="T19" fmla="*/ 22 h 584"/>
                  <a:gd name="T20" fmla="*/ 1106 w 1584"/>
                  <a:gd name="T21" fmla="*/ 56 h 584"/>
                  <a:gd name="T22" fmla="*/ 1167 w 1584"/>
                  <a:gd name="T23" fmla="*/ 171 h 584"/>
                  <a:gd name="T24" fmla="*/ 662 w 1584"/>
                  <a:gd name="T25" fmla="*/ 0 h 584"/>
                  <a:gd name="T26" fmla="*/ 1167 w 1584"/>
                  <a:gd name="T27" fmla="*/ 249 h 584"/>
                  <a:gd name="T28" fmla="*/ 1181 w 1584"/>
                  <a:gd name="T29" fmla="*/ 325 h 584"/>
                  <a:gd name="T30" fmla="*/ 1141 w 1584"/>
                  <a:gd name="T31" fmla="*/ 418 h 584"/>
                  <a:gd name="T32" fmla="*/ 358 w 1584"/>
                  <a:gd name="T33" fmla="*/ 111 h 584"/>
                  <a:gd name="T34" fmla="*/ 1137 w 1584"/>
                  <a:gd name="T35" fmla="*/ 466 h 584"/>
                  <a:gd name="T36" fmla="*/ 1082 w 1584"/>
                  <a:gd name="T37" fmla="*/ 540 h 584"/>
                  <a:gd name="T38" fmla="*/ 0 w 1584"/>
                  <a:gd name="T39" fmla="*/ 83 h 584"/>
                  <a:gd name="T40" fmla="*/ 0 w 1584"/>
                  <a:gd name="T41" fmla="*/ 83 h 58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584"/>
                  <a:gd name="T64" fmla="*/ 0 h 584"/>
                  <a:gd name="T65" fmla="*/ 1584 w 1584"/>
                  <a:gd name="T66" fmla="*/ 584 h 58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584" h="584">
                    <a:moveTo>
                      <a:pt x="0" y="83"/>
                    </a:moveTo>
                    <a:lnTo>
                      <a:pt x="1082" y="584"/>
                    </a:lnTo>
                    <a:lnTo>
                      <a:pt x="1584" y="378"/>
                    </a:lnTo>
                    <a:lnTo>
                      <a:pt x="1584" y="335"/>
                    </a:lnTo>
                    <a:lnTo>
                      <a:pt x="1200" y="483"/>
                    </a:lnTo>
                    <a:lnTo>
                      <a:pt x="1255" y="360"/>
                    </a:lnTo>
                    <a:lnTo>
                      <a:pt x="1448" y="282"/>
                    </a:lnTo>
                    <a:lnTo>
                      <a:pt x="1239" y="306"/>
                    </a:lnTo>
                    <a:lnTo>
                      <a:pt x="1227" y="171"/>
                    </a:lnTo>
                    <a:lnTo>
                      <a:pt x="1156" y="22"/>
                    </a:lnTo>
                    <a:lnTo>
                      <a:pt x="1106" y="56"/>
                    </a:lnTo>
                    <a:lnTo>
                      <a:pt x="1167" y="171"/>
                    </a:lnTo>
                    <a:lnTo>
                      <a:pt x="662" y="0"/>
                    </a:lnTo>
                    <a:lnTo>
                      <a:pt x="1167" y="249"/>
                    </a:lnTo>
                    <a:lnTo>
                      <a:pt x="1181" y="325"/>
                    </a:lnTo>
                    <a:lnTo>
                      <a:pt x="1141" y="418"/>
                    </a:lnTo>
                    <a:lnTo>
                      <a:pt x="358" y="111"/>
                    </a:lnTo>
                    <a:lnTo>
                      <a:pt x="1137" y="466"/>
                    </a:lnTo>
                    <a:lnTo>
                      <a:pt x="1082" y="540"/>
                    </a:lnTo>
                    <a:lnTo>
                      <a:pt x="0" y="8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0" name="Freeform 220"/>
              <p:cNvSpPr>
                <a:spLocks/>
              </p:cNvSpPr>
              <p:nvPr/>
            </p:nvSpPr>
            <p:spPr bwMode="auto">
              <a:xfrm>
                <a:off x="3435" y="2322"/>
                <a:ext cx="370" cy="487"/>
              </a:xfrm>
              <a:custGeom>
                <a:avLst/>
                <a:gdLst>
                  <a:gd name="T0" fmla="*/ 0 w 1109"/>
                  <a:gd name="T1" fmla="*/ 378 h 1460"/>
                  <a:gd name="T2" fmla="*/ 411 w 1109"/>
                  <a:gd name="T3" fmla="*/ 256 h 1460"/>
                  <a:gd name="T4" fmla="*/ 1109 w 1109"/>
                  <a:gd name="T5" fmla="*/ 0 h 1460"/>
                  <a:gd name="T6" fmla="*/ 626 w 1109"/>
                  <a:gd name="T7" fmla="*/ 245 h 1460"/>
                  <a:gd name="T8" fmla="*/ 709 w 1109"/>
                  <a:gd name="T9" fmla="*/ 346 h 1460"/>
                  <a:gd name="T10" fmla="*/ 709 w 1109"/>
                  <a:gd name="T11" fmla="*/ 467 h 1460"/>
                  <a:gd name="T12" fmla="*/ 643 w 1109"/>
                  <a:gd name="T13" fmla="*/ 672 h 1460"/>
                  <a:gd name="T14" fmla="*/ 554 w 1109"/>
                  <a:gd name="T15" fmla="*/ 895 h 1460"/>
                  <a:gd name="T16" fmla="*/ 550 w 1109"/>
                  <a:gd name="T17" fmla="*/ 1016 h 1460"/>
                  <a:gd name="T18" fmla="*/ 632 w 1109"/>
                  <a:gd name="T19" fmla="*/ 1199 h 1460"/>
                  <a:gd name="T20" fmla="*/ 510 w 1109"/>
                  <a:gd name="T21" fmla="*/ 1055 h 1460"/>
                  <a:gd name="T22" fmla="*/ 494 w 1109"/>
                  <a:gd name="T23" fmla="*/ 899 h 1460"/>
                  <a:gd name="T24" fmla="*/ 588 w 1109"/>
                  <a:gd name="T25" fmla="*/ 639 h 1460"/>
                  <a:gd name="T26" fmla="*/ 660 w 1109"/>
                  <a:gd name="T27" fmla="*/ 450 h 1460"/>
                  <a:gd name="T28" fmla="*/ 550 w 1109"/>
                  <a:gd name="T29" fmla="*/ 251 h 1460"/>
                  <a:gd name="T30" fmla="*/ 244 w 1109"/>
                  <a:gd name="T31" fmla="*/ 368 h 1460"/>
                  <a:gd name="T32" fmla="*/ 272 w 1109"/>
                  <a:gd name="T33" fmla="*/ 428 h 1460"/>
                  <a:gd name="T34" fmla="*/ 294 w 1109"/>
                  <a:gd name="T35" fmla="*/ 583 h 1460"/>
                  <a:gd name="T36" fmla="*/ 266 w 1109"/>
                  <a:gd name="T37" fmla="*/ 760 h 1460"/>
                  <a:gd name="T38" fmla="*/ 222 w 1109"/>
                  <a:gd name="T39" fmla="*/ 933 h 1460"/>
                  <a:gd name="T40" fmla="*/ 206 w 1109"/>
                  <a:gd name="T41" fmla="*/ 1110 h 1460"/>
                  <a:gd name="T42" fmla="*/ 256 w 1109"/>
                  <a:gd name="T43" fmla="*/ 1283 h 1460"/>
                  <a:gd name="T44" fmla="*/ 371 w 1109"/>
                  <a:gd name="T45" fmla="*/ 1460 h 1460"/>
                  <a:gd name="T46" fmla="*/ 250 w 1109"/>
                  <a:gd name="T47" fmla="*/ 1387 h 1460"/>
                  <a:gd name="T48" fmla="*/ 167 w 1109"/>
                  <a:gd name="T49" fmla="*/ 1199 h 1460"/>
                  <a:gd name="T50" fmla="*/ 150 w 1109"/>
                  <a:gd name="T51" fmla="*/ 989 h 1460"/>
                  <a:gd name="T52" fmla="*/ 212 w 1109"/>
                  <a:gd name="T53" fmla="*/ 716 h 1460"/>
                  <a:gd name="T54" fmla="*/ 234 w 1109"/>
                  <a:gd name="T55" fmla="*/ 551 h 1460"/>
                  <a:gd name="T56" fmla="*/ 150 w 1109"/>
                  <a:gd name="T57" fmla="*/ 390 h 1460"/>
                  <a:gd name="T58" fmla="*/ 0 w 1109"/>
                  <a:gd name="T59" fmla="*/ 378 h 1460"/>
                  <a:gd name="T60" fmla="*/ 0 w 1109"/>
                  <a:gd name="T61" fmla="*/ 378 h 1460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109"/>
                  <a:gd name="T94" fmla="*/ 0 h 1460"/>
                  <a:gd name="T95" fmla="*/ 1109 w 1109"/>
                  <a:gd name="T96" fmla="*/ 1460 h 1460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109" h="1460">
                    <a:moveTo>
                      <a:pt x="0" y="378"/>
                    </a:moveTo>
                    <a:lnTo>
                      <a:pt x="411" y="256"/>
                    </a:lnTo>
                    <a:lnTo>
                      <a:pt x="1109" y="0"/>
                    </a:lnTo>
                    <a:lnTo>
                      <a:pt x="626" y="245"/>
                    </a:lnTo>
                    <a:lnTo>
                      <a:pt x="709" y="346"/>
                    </a:lnTo>
                    <a:lnTo>
                      <a:pt x="709" y="467"/>
                    </a:lnTo>
                    <a:lnTo>
                      <a:pt x="643" y="672"/>
                    </a:lnTo>
                    <a:lnTo>
                      <a:pt x="554" y="895"/>
                    </a:lnTo>
                    <a:lnTo>
                      <a:pt x="550" y="1016"/>
                    </a:lnTo>
                    <a:lnTo>
                      <a:pt x="632" y="1199"/>
                    </a:lnTo>
                    <a:lnTo>
                      <a:pt x="510" y="1055"/>
                    </a:lnTo>
                    <a:lnTo>
                      <a:pt x="494" y="899"/>
                    </a:lnTo>
                    <a:lnTo>
                      <a:pt x="588" y="639"/>
                    </a:lnTo>
                    <a:lnTo>
                      <a:pt x="660" y="450"/>
                    </a:lnTo>
                    <a:lnTo>
                      <a:pt x="550" y="251"/>
                    </a:lnTo>
                    <a:lnTo>
                      <a:pt x="244" y="368"/>
                    </a:lnTo>
                    <a:lnTo>
                      <a:pt x="272" y="428"/>
                    </a:lnTo>
                    <a:lnTo>
                      <a:pt x="294" y="583"/>
                    </a:lnTo>
                    <a:lnTo>
                      <a:pt x="266" y="760"/>
                    </a:lnTo>
                    <a:lnTo>
                      <a:pt x="222" y="933"/>
                    </a:lnTo>
                    <a:lnTo>
                      <a:pt x="206" y="1110"/>
                    </a:lnTo>
                    <a:lnTo>
                      <a:pt x="256" y="1283"/>
                    </a:lnTo>
                    <a:lnTo>
                      <a:pt x="371" y="1460"/>
                    </a:lnTo>
                    <a:lnTo>
                      <a:pt x="250" y="1387"/>
                    </a:lnTo>
                    <a:lnTo>
                      <a:pt x="167" y="1199"/>
                    </a:lnTo>
                    <a:lnTo>
                      <a:pt x="150" y="989"/>
                    </a:lnTo>
                    <a:lnTo>
                      <a:pt x="212" y="716"/>
                    </a:lnTo>
                    <a:lnTo>
                      <a:pt x="234" y="551"/>
                    </a:lnTo>
                    <a:lnTo>
                      <a:pt x="150" y="390"/>
                    </a:lnTo>
                    <a:lnTo>
                      <a:pt x="0" y="37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1" name="Freeform 221"/>
              <p:cNvSpPr>
                <a:spLocks/>
              </p:cNvSpPr>
              <p:nvPr/>
            </p:nvSpPr>
            <p:spPr bwMode="auto">
              <a:xfrm>
                <a:off x="3550" y="2694"/>
                <a:ext cx="96" cy="115"/>
              </a:xfrm>
              <a:custGeom>
                <a:avLst/>
                <a:gdLst>
                  <a:gd name="T0" fmla="*/ 27 w 288"/>
                  <a:gd name="T1" fmla="*/ 344 h 344"/>
                  <a:gd name="T2" fmla="*/ 0 w 288"/>
                  <a:gd name="T3" fmla="*/ 161 h 344"/>
                  <a:gd name="T4" fmla="*/ 73 w 288"/>
                  <a:gd name="T5" fmla="*/ 0 h 344"/>
                  <a:gd name="T6" fmla="*/ 139 w 288"/>
                  <a:gd name="T7" fmla="*/ 6 h 344"/>
                  <a:gd name="T8" fmla="*/ 288 w 288"/>
                  <a:gd name="T9" fmla="*/ 83 h 344"/>
                  <a:gd name="T10" fmla="*/ 111 w 288"/>
                  <a:gd name="T11" fmla="*/ 66 h 344"/>
                  <a:gd name="T12" fmla="*/ 49 w 288"/>
                  <a:gd name="T13" fmla="*/ 167 h 344"/>
                  <a:gd name="T14" fmla="*/ 27 w 288"/>
                  <a:gd name="T15" fmla="*/ 344 h 344"/>
                  <a:gd name="T16" fmla="*/ 27 w 288"/>
                  <a:gd name="T17" fmla="*/ 344 h 34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288"/>
                  <a:gd name="T28" fmla="*/ 0 h 344"/>
                  <a:gd name="T29" fmla="*/ 288 w 288"/>
                  <a:gd name="T30" fmla="*/ 344 h 34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288" h="344">
                    <a:moveTo>
                      <a:pt x="27" y="344"/>
                    </a:moveTo>
                    <a:lnTo>
                      <a:pt x="0" y="161"/>
                    </a:lnTo>
                    <a:lnTo>
                      <a:pt x="73" y="0"/>
                    </a:lnTo>
                    <a:lnTo>
                      <a:pt x="139" y="6"/>
                    </a:lnTo>
                    <a:lnTo>
                      <a:pt x="288" y="83"/>
                    </a:lnTo>
                    <a:lnTo>
                      <a:pt x="111" y="66"/>
                    </a:lnTo>
                    <a:lnTo>
                      <a:pt x="49" y="167"/>
                    </a:lnTo>
                    <a:lnTo>
                      <a:pt x="27" y="34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2" name="Freeform 222"/>
              <p:cNvSpPr>
                <a:spLocks/>
              </p:cNvSpPr>
              <p:nvPr/>
            </p:nvSpPr>
            <p:spPr bwMode="auto">
              <a:xfrm>
                <a:off x="3631" y="2202"/>
                <a:ext cx="303" cy="361"/>
              </a:xfrm>
              <a:custGeom>
                <a:avLst/>
                <a:gdLst>
                  <a:gd name="T0" fmla="*/ 66 w 908"/>
                  <a:gd name="T1" fmla="*/ 949 h 1082"/>
                  <a:gd name="T2" fmla="*/ 576 w 908"/>
                  <a:gd name="T3" fmla="*/ 716 h 1082"/>
                  <a:gd name="T4" fmla="*/ 695 w 908"/>
                  <a:gd name="T5" fmla="*/ 703 h 1082"/>
                  <a:gd name="T6" fmla="*/ 781 w 908"/>
                  <a:gd name="T7" fmla="*/ 621 h 1082"/>
                  <a:gd name="T8" fmla="*/ 859 w 908"/>
                  <a:gd name="T9" fmla="*/ 428 h 1082"/>
                  <a:gd name="T10" fmla="*/ 825 w 908"/>
                  <a:gd name="T11" fmla="*/ 161 h 1082"/>
                  <a:gd name="T12" fmla="*/ 700 w 908"/>
                  <a:gd name="T13" fmla="*/ 52 h 1082"/>
                  <a:gd name="T14" fmla="*/ 478 w 908"/>
                  <a:gd name="T15" fmla="*/ 124 h 1082"/>
                  <a:gd name="T16" fmla="*/ 661 w 908"/>
                  <a:gd name="T17" fmla="*/ 0 h 1082"/>
                  <a:gd name="T18" fmla="*/ 781 w 908"/>
                  <a:gd name="T19" fmla="*/ 40 h 1082"/>
                  <a:gd name="T20" fmla="*/ 881 w 908"/>
                  <a:gd name="T21" fmla="*/ 151 h 1082"/>
                  <a:gd name="T22" fmla="*/ 908 w 908"/>
                  <a:gd name="T23" fmla="*/ 372 h 1082"/>
                  <a:gd name="T24" fmla="*/ 897 w 908"/>
                  <a:gd name="T25" fmla="*/ 527 h 1082"/>
                  <a:gd name="T26" fmla="*/ 794 w 908"/>
                  <a:gd name="T27" fmla="*/ 723 h 1082"/>
                  <a:gd name="T28" fmla="*/ 726 w 908"/>
                  <a:gd name="T29" fmla="*/ 765 h 1082"/>
                  <a:gd name="T30" fmla="*/ 604 w 908"/>
                  <a:gd name="T31" fmla="*/ 760 h 1082"/>
                  <a:gd name="T32" fmla="*/ 0 w 908"/>
                  <a:gd name="T33" fmla="*/ 1082 h 1082"/>
                  <a:gd name="T34" fmla="*/ 66 w 908"/>
                  <a:gd name="T35" fmla="*/ 949 h 1082"/>
                  <a:gd name="T36" fmla="*/ 66 w 908"/>
                  <a:gd name="T37" fmla="*/ 949 h 1082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908"/>
                  <a:gd name="T58" fmla="*/ 0 h 1082"/>
                  <a:gd name="T59" fmla="*/ 908 w 908"/>
                  <a:gd name="T60" fmla="*/ 1082 h 1082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908" h="1082">
                    <a:moveTo>
                      <a:pt x="66" y="949"/>
                    </a:moveTo>
                    <a:lnTo>
                      <a:pt x="576" y="716"/>
                    </a:lnTo>
                    <a:lnTo>
                      <a:pt x="695" y="703"/>
                    </a:lnTo>
                    <a:lnTo>
                      <a:pt x="781" y="621"/>
                    </a:lnTo>
                    <a:lnTo>
                      <a:pt x="859" y="428"/>
                    </a:lnTo>
                    <a:lnTo>
                      <a:pt x="825" y="161"/>
                    </a:lnTo>
                    <a:lnTo>
                      <a:pt x="700" y="52"/>
                    </a:lnTo>
                    <a:lnTo>
                      <a:pt x="478" y="124"/>
                    </a:lnTo>
                    <a:lnTo>
                      <a:pt x="661" y="0"/>
                    </a:lnTo>
                    <a:lnTo>
                      <a:pt x="781" y="40"/>
                    </a:lnTo>
                    <a:lnTo>
                      <a:pt x="881" y="151"/>
                    </a:lnTo>
                    <a:lnTo>
                      <a:pt x="908" y="372"/>
                    </a:lnTo>
                    <a:lnTo>
                      <a:pt x="897" y="527"/>
                    </a:lnTo>
                    <a:lnTo>
                      <a:pt x="794" y="723"/>
                    </a:lnTo>
                    <a:lnTo>
                      <a:pt x="726" y="765"/>
                    </a:lnTo>
                    <a:lnTo>
                      <a:pt x="604" y="760"/>
                    </a:lnTo>
                    <a:lnTo>
                      <a:pt x="0" y="1082"/>
                    </a:lnTo>
                    <a:lnTo>
                      <a:pt x="66" y="94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3" name="Freeform 223"/>
              <p:cNvSpPr>
                <a:spLocks/>
              </p:cNvSpPr>
              <p:nvPr/>
            </p:nvSpPr>
            <p:spPr bwMode="auto">
              <a:xfrm>
                <a:off x="3002" y="2496"/>
                <a:ext cx="1085" cy="420"/>
              </a:xfrm>
              <a:custGeom>
                <a:avLst/>
                <a:gdLst>
                  <a:gd name="T0" fmla="*/ 44 w 3257"/>
                  <a:gd name="T1" fmla="*/ 0 h 1259"/>
                  <a:gd name="T2" fmla="*/ 0 w 3257"/>
                  <a:gd name="T3" fmla="*/ 99 h 1259"/>
                  <a:gd name="T4" fmla="*/ 5 w 3257"/>
                  <a:gd name="T5" fmla="*/ 321 h 1259"/>
                  <a:gd name="T6" fmla="*/ 66 w 3257"/>
                  <a:gd name="T7" fmla="*/ 448 h 1259"/>
                  <a:gd name="T8" fmla="*/ 166 w 3257"/>
                  <a:gd name="T9" fmla="*/ 482 h 1259"/>
                  <a:gd name="T10" fmla="*/ 338 w 3257"/>
                  <a:gd name="T11" fmla="*/ 625 h 1259"/>
                  <a:gd name="T12" fmla="*/ 758 w 3257"/>
                  <a:gd name="T13" fmla="*/ 915 h 1259"/>
                  <a:gd name="T14" fmla="*/ 853 w 3257"/>
                  <a:gd name="T15" fmla="*/ 931 h 1259"/>
                  <a:gd name="T16" fmla="*/ 974 w 3257"/>
                  <a:gd name="T17" fmla="*/ 997 h 1259"/>
                  <a:gd name="T18" fmla="*/ 1014 w 3257"/>
                  <a:gd name="T19" fmla="*/ 1076 h 1259"/>
                  <a:gd name="T20" fmla="*/ 1334 w 3257"/>
                  <a:gd name="T21" fmla="*/ 1242 h 1259"/>
                  <a:gd name="T22" fmla="*/ 1468 w 3257"/>
                  <a:gd name="T23" fmla="*/ 1259 h 1259"/>
                  <a:gd name="T24" fmla="*/ 3257 w 3257"/>
                  <a:gd name="T25" fmla="*/ 698 h 1259"/>
                  <a:gd name="T26" fmla="*/ 3241 w 3257"/>
                  <a:gd name="T27" fmla="*/ 577 h 1259"/>
                  <a:gd name="T28" fmla="*/ 2764 w 3257"/>
                  <a:gd name="T29" fmla="*/ 426 h 1259"/>
                  <a:gd name="T30" fmla="*/ 3207 w 3257"/>
                  <a:gd name="T31" fmla="*/ 621 h 1259"/>
                  <a:gd name="T32" fmla="*/ 1446 w 3257"/>
                  <a:gd name="T33" fmla="*/ 1174 h 1259"/>
                  <a:gd name="T34" fmla="*/ 1334 w 3257"/>
                  <a:gd name="T35" fmla="*/ 1076 h 1259"/>
                  <a:gd name="T36" fmla="*/ 1279 w 3257"/>
                  <a:gd name="T37" fmla="*/ 931 h 1259"/>
                  <a:gd name="T38" fmla="*/ 1324 w 3257"/>
                  <a:gd name="T39" fmla="*/ 648 h 1259"/>
                  <a:gd name="T40" fmla="*/ 1245 w 3257"/>
                  <a:gd name="T41" fmla="*/ 786 h 1259"/>
                  <a:gd name="T42" fmla="*/ 1229 w 3257"/>
                  <a:gd name="T43" fmla="*/ 931 h 1259"/>
                  <a:gd name="T44" fmla="*/ 1279 w 3257"/>
                  <a:gd name="T45" fmla="*/ 1114 h 1259"/>
                  <a:gd name="T46" fmla="*/ 1324 w 3257"/>
                  <a:gd name="T47" fmla="*/ 1174 h 1259"/>
                  <a:gd name="T48" fmla="*/ 1064 w 3257"/>
                  <a:gd name="T49" fmla="*/ 1048 h 1259"/>
                  <a:gd name="T50" fmla="*/ 1014 w 3257"/>
                  <a:gd name="T51" fmla="*/ 925 h 1259"/>
                  <a:gd name="T52" fmla="*/ 1002 w 3257"/>
                  <a:gd name="T53" fmla="*/ 742 h 1259"/>
                  <a:gd name="T54" fmla="*/ 1036 w 3257"/>
                  <a:gd name="T55" fmla="*/ 615 h 1259"/>
                  <a:gd name="T56" fmla="*/ 974 w 3257"/>
                  <a:gd name="T57" fmla="*/ 710 h 1259"/>
                  <a:gd name="T58" fmla="*/ 952 w 3257"/>
                  <a:gd name="T59" fmla="*/ 842 h 1259"/>
                  <a:gd name="T60" fmla="*/ 941 w 3257"/>
                  <a:gd name="T61" fmla="*/ 921 h 1259"/>
                  <a:gd name="T62" fmla="*/ 847 w 3257"/>
                  <a:gd name="T63" fmla="*/ 859 h 1259"/>
                  <a:gd name="T64" fmla="*/ 831 w 3257"/>
                  <a:gd name="T65" fmla="*/ 698 h 1259"/>
                  <a:gd name="T66" fmla="*/ 881 w 3257"/>
                  <a:gd name="T67" fmla="*/ 510 h 1259"/>
                  <a:gd name="T68" fmla="*/ 820 w 3257"/>
                  <a:gd name="T69" fmla="*/ 593 h 1259"/>
                  <a:gd name="T70" fmla="*/ 776 w 3257"/>
                  <a:gd name="T71" fmla="*/ 720 h 1259"/>
                  <a:gd name="T72" fmla="*/ 776 w 3257"/>
                  <a:gd name="T73" fmla="*/ 853 h 1259"/>
                  <a:gd name="T74" fmla="*/ 183 w 3257"/>
                  <a:gd name="T75" fmla="*/ 442 h 1259"/>
                  <a:gd name="T76" fmla="*/ 177 w 3257"/>
                  <a:gd name="T77" fmla="*/ 321 h 1259"/>
                  <a:gd name="T78" fmla="*/ 183 w 3257"/>
                  <a:gd name="T79" fmla="*/ 221 h 1259"/>
                  <a:gd name="T80" fmla="*/ 132 w 3257"/>
                  <a:gd name="T81" fmla="*/ 287 h 1259"/>
                  <a:gd name="T82" fmla="*/ 104 w 3257"/>
                  <a:gd name="T83" fmla="*/ 394 h 1259"/>
                  <a:gd name="T84" fmla="*/ 44 w 3257"/>
                  <a:gd name="T85" fmla="*/ 282 h 1259"/>
                  <a:gd name="T86" fmla="*/ 44 w 3257"/>
                  <a:gd name="T87" fmla="*/ 121 h 1259"/>
                  <a:gd name="T88" fmla="*/ 149 w 3257"/>
                  <a:gd name="T89" fmla="*/ 54 h 1259"/>
                  <a:gd name="T90" fmla="*/ 44 w 3257"/>
                  <a:gd name="T91" fmla="*/ 0 h 1259"/>
                  <a:gd name="T92" fmla="*/ 44 w 3257"/>
                  <a:gd name="T93" fmla="*/ 0 h 1259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3257"/>
                  <a:gd name="T142" fmla="*/ 0 h 1259"/>
                  <a:gd name="T143" fmla="*/ 3257 w 3257"/>
                  <a:gd name="T144" fmla="*/ 1259 h 1259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3257" h="1259">
                    <a:moveTo>
                      <a:pt x="44" y="0"/>
                    </a:moveTo>
                    <a:lnTo>
                      <a:pt x="0" y="99"/>
                    </a:lnTo>
                    <a:lnTo>
                      <a:pt x="5" y="321"/>
                    </a:lnTo>
                    <a:lnTo>
                      <a:pt x="66" y="448"/>
                    </a:lnTo>
                    <a:lnTo>
                      <a:pt x="166" y="482"/>
                    </a:lnTo>
                    <a:lnTo>
                      <a:pt x="338" y="625"/>
                    </a:lnTo>
                    <a:lnTo>
                      <a:pt x="758" y="915"/>
                    </a:lnTo>
                    <a:lnTo>
                      <a:pt x="853" y="931"/>
                    </a:lnTo>
                    <a:lnTo>
                      <a:pt x="974" y="997"/>
                    </a:lnTo>
                    <a:lnTo>
                      <a:pt x="1014" y="1076"/>
                    </a:lnTo>
                    <a:lnTo>
                      <a:pt x="1334" y="1242"/>
                    </a:lnTo>
                    <a:lnTo>
                      <a:pt x="1468" y="1259"/>
                    </a:lnTo>
                    <a:lnTo>
                      <a:pt x="3257" y="698"/>
                    </a:lnTo>
                    <a:lnTo>
                      <a:pt x="3241" y="577"/>
                    </a:lnTo>
                    <a:lnTo>
                      <a:pt x="2764" y="426"/>
                    </a:lnTo>
                    <a:lnTo>
                      <a:pt x="3207" y="621"/>
                    </a:lnTo>
                    <a:lnTo>
                      <a:pt x="1446" y="1174"/>
                    </a:lnTo>
                    <a:lnTo>
                      <a:pt x="1334" y="1076"/>
                    </a:lnTo>
                    <a:lnTo>
                      <a:pt x="1279" y="931"/>
                    </a:lnTo>
                    <a:lnTo>
                      <a:pt x="1324" y="648"/>
                    </a:lnTo>
                    <a:lnTo>
                      <a:pt x="1245" y="786"/>
                    </a:lnTo>
                    <a:lnTo>
                      <a:pt x="1229" y="931"/>
                    </a:lnTo>
                    <a:lnTo>
                      <a:pt x="1279" y="1114"/>
                    </a:lnTo>
                    <a:lnTo>
                      <a:pt x="1324" y="1174"/>
                    </a:lnTo>
                    <a:lnTo>
                      <a:pt x="1064" y="1048"/>
                    </a:lnTo>
                    <a:lnTo>
                      <a:pt x="1014" y="925"/>
                    </a:lnTo>
                    <a:lnTo>
                      <a:pt x="1002" y="742"/>
                    </a:lnTo>
                    <a:lnTo>
                      <a:pt x="1036" y="615"/>
                    </a:lnTo>
                    <a:lnTo>
                      <a:pt x="974" y="710"/>
                    </a:lnTo>
                    <a:lnTo>
                      <a:pt x="952" y="842"/>
                    </a:lnTo>
                    <a:lnTo>
                      <a:pt x="941" y="921"/>
                    </a:lnTo>
                    <a:lnTo>
                      <a:pt x="847" y="859"/>
                    </a:lnTo>
                    <a:lnTo>
                      <a:pt x="831" y="698"/>
                    </a:lnTo>
                    <a:lnTo>
                      <a:pt x="881" y="510"/>
                    </a:lnTo>
                    <a:lnTo>
                      <a:pt x="820" y="593"/>
                    </a:lnTo>
                    <a:lnTo>
                      <a:pt x="776" y="720"/>
                    </a:lnTo>
                    <a:lnTo>
                      <a:pt x="776" y="853"/>
                    </a:lnTo>
                    <a:lnTo>
                      <a:pt x="183" y="442"/>
                    </a:lnTo>
                    <a:lnTo>
                      <a:pt x="177" y="321"/>
                    </a:lnTo>
                    <a:lnTo>
                      <a:pt x="183" y="221"/>
                    </a:lnTo>
                    <a:lnTo>
                      <a:pt x="132" y="287"/>
                    </a:lnTo>
                    <a:lnTo>
                      <a:pt x="104" y="394"/>
                    </a:lnTo>
                    <a:lnTo>
                      <a:pt x="44" y="282"/>
                    </a:lnTo>
                    <a:lnTo>
                      <a:pt x="44" y="121"/>
                    </a:lnTo>
                    <a:lnTo>
                      <a:pt x="149" y="54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4" name="Freeform 224"/>
              <p:cNvSpPr>
                <a:spLocks/>
              </p:cNvSpPr>
              <p:nvPr/>
            </p:nvSpPr>
            <p:spPr bwMode="auto">
              <a:xfrm>
                <a:off x="3446" y="2677"/>
                <a:ext cx="100" cy="152"/>
              </a:xfrm>
              <a:custGeom>
                <a:avLst/>
                <a:gdLst>
                  <a:gd name="T0" fmla="*/ 145 w 300"/>
                  <a:gd name="T1" fmla="*/ 0 h 454"/>
                  <a:gd name="T2" fmla="*/ 78 w 300"/>
                  <a:gd name="T3" fmla="*/ 50 h 454"/>
                  <a:gd name="T4" fmla="*/ 46 w 300"/>
                  <a:gd name="T5" fmla="*/ 138 h 454"/>
                  <a:gd name="T6" fmla="*/ 0 w 300"/>
                  <a:gd name="T7" fmla="*/ 350 h 454"/>
                  <a:gd name="T8" fmla="*/ 46 w 300"/>
                  <a:gd name="T9" fmla="*/ 454 h 454"/>
                  <a:gd name="T10" fmla="*/ 300 w 300"/>
                  <a:gd name="T11" fmla="*/ 372 h 454"/>
                  <a:gd name="T12" fmla="*/ 239 w 300"/>
                  <a:gd name="T13" fmla="*/ 310 h 454"/>
                  <a:gd name="T14" fmla="*/ 78 w 300"/>
                  <a:gd name="T15" fmla="*/ 355 h 454"/>
                  <a:gd name="T16" fmla="*/ 84 w 300"/>
                  <a:gd name="T17" fmla="*/ 183 h 454"/>
                  <a:gd name="T18" fmla="*/ 156 w 300"/>
                  <a:gd name="T19" fmla="*/ 122 h 454"/>
                  <a:gd name="T20" fmla="*/ 145 w 300"/>
                  <a:gd name="T21" fmla="*/ 0 h 454"/>
                  <a:gd name="T22" fmla="*/ 145 w 300"/>
                  <a:gd name="T23" fmla="*/ 0 h 4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00"/>
                  <a:gd name="T37" fmla="*/ 0 h 454"/>
                  <a:gd name="T38" fmla="*/ 300 w 300"/>
                  <a:gd name="T39" fmla="*/ 454 h 454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00" h="454">
                    <a:moveTo>
                      <a:pt x="145" y="0"/>
                    </a:moveTo>
                    <a:lnTo>
                      <a:pt x="78" y="50"/>
                    </a:lnTo>
                    <a:lnTo>
                      <a:pt x="46" y="138"/>
                    </a:lnTo>
                    <a:lnTo>
                      <a:pt x="0" y="350"/>
                    </a:lnTo>
                    <a:lnTo>
                      <a:pt x="46" y="454"/>
                    </a:lnTo>
                    <a:lnTo>
                      <a:pt x="300" y="372"/>
                    </a:lnTo>
                    <a:lnTo>
                      <a:pt x="239" y="310"/>
                    </a:lnTo>
                    <a:lnTo>
                      <a:pt x="78" y="355"/>
                    </a:lnTo>
                    <a:lnTo>
                      <a:pt x="84" y="183"/>
                    </a:lnTo>
                    <a:lnTo>
                      <a:pt x="156" y="122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5" name="Freeform 225"/>
              <p:cNvSpPr>
                <a:spLocks/>
              </p:cNvSpPr>
              <p:nvPr/>
            </p:nvSpPr>
            <p:spPr bwMode="auto">
              <a:xfrm>
                <a:off x="3558" y="2740"/>
                <a:ext cx="156" cy="54"/>
              </a:xfrm>
              <a:custGeom>
                <a:avLst/>
                <a:gdLst>
                  <a:gd name="T0" fmla="*/ 10 w 470"/>
                  <a:gd name="T1" fmla="*/ 99 h 161"/>
                  <a:gd name="T2" fmla="*/ 470 w 470"/>
                  <a:gd name="T3" fmla="*/ 0 h 161"/>
                  <a:gd name="T4" fmla="*/ 0 w 470"/>
                  <a:gd name="T5" fmla="*/ 161 h 161"/>
                  <a:gd name="T6" fmla="*/ 10 w 470"/>
                  <a:gd name="T7" fmla="*/ 99 h 161"/>
                  <a:gd name="T8" fmla="*/ 10 w 470"/>
                  <a:gd name="T9" fmla="*/ 99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70"/>
                  <a:gd name="T16" fmla="*/ 0 h 161"/>
                  <a:gd name="T17" fmla="*/ 470 w 47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70" h="161">
                    <a:moveTo>
                      <a:pt x="10" y="99"/>
                    </a:moveTo>
                    <a:lnTo>
                      <a:pt x="470" y="0"/>
                    </a:lnTo>
                    <a:lnTo>
                      <a:pt x="0" y="161"/>
                    </a:lnTo>
                    <a:lnTo>
                      <a:pt x="10" y="9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6" name="Freeform 226"/>
              <p:cNvSpPr>
                <a:spLocks/>
              </p:cNvSpPr>
              <p:nvPr/>
            </p:nvSpPr>
            <p:spPr bwMode="auto">
              <a:xfrm>
                <a:off x="2933" y="2554"/>
                <a:ext cx="1017" cy="494"/>
              </a:xfrm>
              <a:custGeom>
                <a:avLst/>
                <a:gdLst>
                  <a:gd name="T0" fmla="*/ 243 w 3052"/>
                  <a:gd name="T1" fmla="*/ 0 h 1482"/>
                  <a:gd name="T2" fmla="*/ 0 w 3052"/>
                  <a:gd name="T3" fmla="*/ 37 h 1482"/>
                  <a:gd name="T4" fmla="*/ 7 w 3052"/>
                  <a:gd name="T5" fmla="*/ 126 h 1482"/>
                  <a:gd name="T6" fmla="*/ 770 w 3052"/>
                  <a:gd name="T7" fmla="*/ 1337 h 1482"/>
                  <a:gd name="T8" fmla="*/ 2809 w 3052"/>
                  <a:gd name="T9" fmla="*/ 1107 h 1482"/>
                  <a:gd name="T10" fmla="*/ 2903 w 3052"/>
                  <a:gd name="T11" fmla="*/ 1151 h 1482"/>
                  <a:gd name="T12" fmla="*/ 2957 w 3052"/>
                  <a:gd name="T13" fmla="*/ 1237 h 1482"/>
                  <a:gd name="T14" fmla="*/ 2892 w 3052"/>
                  <a:gd name="T15" fmla="*/ 1419 h 1482"/>
                  <a:gd name="T16" fmla="*/ 2554 w 3052"/>
                  <a:gd name="T17" fmla="*/ 1482 h 1482"/>
                  <a:gd name="T18" fmla="*/ 2906 w 3052"/>
                  <a:gd name="T19" fmla="*/ 1482 h 1482"/>
                  <a:gd name="T20" fmla="*/ 3052 w 3052"/>
                  <a:gd name="T21" fmla="*/ 1259 h 1482"/>
                  <a:gd name="T22" fmla="*/ 3044 w 3052"/>
                  <a:gd name="T23" fmla="*/ 1078 h 1482"/>
                  <a:gd name="T24" fmla="*/ 2980 w 3052"/>
                  <a:gd name="T25" fmla="*/ 994 h 1482"/>
                  <a:gd name="T26" fmla="*/ 2626 w 3052"/>
                  <a:gd name="T27" fmla="*/ 1041 h 1482"/>
                  <a:gd name="T28" fmla="*/ 2561 w 3052"/>
                  <a:gd name="T29" fmla="*/ 1069 h 1482"/>
                  <a:gd name="T30" fmla="*/ 2484 w 3052"/>
                  <a:gd name="T31" fmla="*/ 1041 h 1482"/>
                  <a:gd name="T32" fmla="*/ 881 w 3052"/>
                  <a:gd name="T33" fmla="*/ 1230 h 1482"/>
                  <a:gd name="T34" fmla="*/ 384 w 3052"/>
                  <a:gd name="T35" fmla="*/ 532 h 1482"/>
                  <a:gd name="T36" fmla="*/ 827 w 3052"/>
                  <a:gd name="T37" fmla="*/ 1236 h 1482"/>
                  <a:gd name="T38" fmla="*/ 787 w 3052"/>
                  <a:gd name="T39" fmla="*/ 1295 h 1482"/>
                  <a:gd name="T40" fmla="*/ 31 w 3052"/>
                  <a:gd name="T41" fmla="*/ 70 h 1482"/>
                  <a:gd name="T42" fmla="*/ 224 w 3052"/>
                  <a:gd name="T43" fmla="*/ 37 h 1482"/>
                  <a:gd name="T44" fmla="*/ 243 w 3052"/>
                  <a:gd name="T45" fmla="*/ 0 h 1482"/>
                  <a:gd name="T46" fmla="*/ 243 w 3052"/>
                  <a:gd name="T47" fmla="*/ 0 h 148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3052"/>
                  <a:gd name="T73" fmla="*/ 0 h 1482"/>
                  <a:gd name="T74" fmla="*/ 3052 w 3052"/>
                  <a:gd name="T75" fmla="*/ 1482 h 148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3052" h="1482">
                    <a:moveTo>
                      <a:pt x="243" y="0"/>
                    </a:moveTo>
                    <a:lnTo>
                      <a:pt x="0" y="37"/>
                    </a:lnTo>
                    <a:lnTo>
                      <a:pt x="7" y="126"/>
                    </a:lnTo>
                    <a:lnTo>
                      <a:pt x="770" y="1337"/>
                    </a:lnTo>
                    <a:lnTo>
                      <a:pt x="2809" y="1107"/>
                    </a:lnTo>
                    <a:lnTo>
                      <a:pt x="2903" y="1151"/>
                    </a:lnTo>
                    <a:lnTo>
                      <a:pt x="2957" y="1237"/>
                    </a:lnTo>
                    <a:lnTo>
                      <a:pt x="2892" y="1419"/>
                    </a:lnTo>
                    <a:lnTo>
                      <a:pt x="2554" y="1482"/>
                    </a:lnTo>
                    <a:lnTo>
                      <a:pt x="2906" y="1482"/>
                    </a:lnTo>
                    <a:lnTo>
                      <a:pt x="3052" y="1259"/>
                    </a:lnTo>
                    <a:lnTo>
                      <a:pt x="3044" y="1078"/>
                    </a:lnTo>
                    <a:lnTo>
                      <a:pt x="2980" y="994"/>
                    </a:lnTo>
                    <a:lnTo>
                      <a:pt x="2626" y="1041"/>
                    </a:lnTo>
                    <a:lnTo>
                      <a:pt x="2561" y="1069"/>
                    </a:lnTo>
                    <a:lnTo>
                      <a:pt x="2484" y="1041"/>
                    </a:lnTo>
                    <a:lnTo>
                      <a:pt x="881" y="1230"/>
                    </a:lnTo>
                    <a:lnTo>
                      <a:pt x="384" y="532"/>
                    </a:lnTo>
                    <a:lnTo>
                      <a:pt x="827" y="1236"/>
                    </a:lnTo>
                    <a:lnTo>
                      <a:pt x="787" y="1295"/>
                    </a:lnTo>
                    <a:lnTo>
                      <a:pt x="31" y="70"/>
                    </a:lnTo>
                    <a:lnTo>
                      <a:pt x="224" y="37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7" name="Freeform 227"/>
              <p:cNvSpPr>
                <a:spLocks/>
              </p:cNvSpPr>
              <p:nvPr/>
            </p:nvSpPr>
            <p:spPr bwMode="auto">
              <a:xfrm>
                <a:off x="2959" y="2664"/>
                <a:ext cx="183" cy="427"/>
              </a:xfrm>
              <a:custGeom>
                <a:avLst/>
                <a:gdLst>
                  <a:gd name="T0" fmla="*/ 71 w 547"/>
                  <a:gd name="T1" fmla="*/ 0 h 1281"/>
                  <a:gd name="T2" fmla="*/ 82 w 547"/>
                  <a:gd name="T3" fmla="*/ 95 h 1281"/>
                  <a:gd name="T4" fmla="*/ 66 w 547"/>
                  <a:gd name="T5" fmla="*/ 175 h 1281"/>
                  <a:gd name="T6" fmla="*/ 38 w 547"/>
                  <a:gd name="T7" fmla="*/ 228 h 1281"/>
                  <a:gd name="T8" fmla="*/ 0 w 547"/>
                  <a:gd name="T9" fmla="*/ 256 h 1281"/>
                  <a:gd name="T10" fmla="*/ 143 w 547"/>
                  <a:gd name="T11" fmla="*/ 527 h 1281"/>
                  <a:gd name="T12" fmla="*/ 547 w 547"/>
                  <a:gd name="T13" fmla="*/ 1281 h 1281"/>
                  <a:gd name="T14" fmla="*/ 249 w 547"/>
                  <a:gd name="T15" fmla="*/ 604 h 1281"/>
                  <a:gd name="T16" fmla="*/ 66 w 547"/>
                  <a:gd name="T17" fmla="*/ 256 h 1281"/>
                  <a:gd name="T18" fmla="*/ 243 w 547"/>
                  <a:gd name="T19" fmla="*/ 465 h 1281"/>
                  <a:gd name="T20" fmla="*/ 104 w 547"/>
                  <a:gd name="T21" fmla="*/ 189 h 1281"/>
                  <a:gd name="T22" fmla="*/ 143 w 547"/>
                  <a:gd name="T23" fmla="*/ 89 h 1281"/>
                  <a:gd name="T24" fmla="*/ 71 w 547"/>
                  <a:gd name="T25" fmla="*/ 0 h 1281"/>
                  <a:gd name="T26" fmla="*/ 71 w 547"/>
                  <a:gd name="T27" fmla="*/ 0 h 1281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547"/>
                  <a:gd name="T43" fmla="*/ 0 h 1281"/>
                  <a:gd name="T44" fmla="*/ 547 w 547"/>
                  <a:gd name="T45" fmla="*/ 1281 h 1281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547" h="1281">
                    <a:moveTo>
                      <a:pt x="71" y="0"/>
                    </a:moveTo>
                    <a:lnTo>
                      <a:pt x="82" y="95"/>
                    </a:lnTo>
                    <a:lnTo>
                      <a:pt x="66" y="175"/>
                    </a:lnTo>
                    <a:lnTo>
                      <a:pt x="38" y="228"/>
                    </a:lnTo>
                    <a:lnTo>
                      <a:pt x="0" y="256"/>
                    </a:lnTo>
                    <a:lnTo>
                      <a:pt x="143" y="527"/>
                    </a:lnTo>
                    <a:lnTo>
                      <a:pt x="547" y="1281"/>
                    </a:lnTo>
                    <a:lnTo>
                      <a:pt x="249" y="604"/>
                    </a:lnTo>
                    <a:lnTo>
                      <a:pt x="66" y="256"/>
                    </a:lnTo>
                    <a:lnTo>
                      <a:pt x="243" y="465"/>
                    </a:lnTo>
                    <a:lnTo>
                      <a:pt x="104" y="189"/>
                    </a:lnTo>
                    <a:lnTo>
                      <a:pt x="143" y="89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8" name="Freeform 228"/>
              <p:cNvSpPr>
                <a:spLocks/>
              </p:cNvSpPr>
              <p:nvPr/>
            </p:nvSpPr>
            <p:spPr bwMode="auto">
              <a:xfrm>
                <a:off x="2904" y="2702"/>
                <a:ext cx="1092" cy="489"/>
              </a:xfrm>
              <a:custGeom>
                <a:avLst/>
                <a:gdLst>
                  <a:gd name="T0" fmla="*/ 256 w 3277"/>
                  <a:gd name="T1" fmla="*/ 0 h 1467"/>
                  <a:gd name="T2" fmla="*/ 120 w 3277"/>
                  <a:gd name="T3" fmla="*/ 62 h 1467"/>
                  <a:gd name="T4" fmla="*/ 12 w 3277"/>
                  <a:gd name="T5" fmla="*/ 85 h 1467"/>
                  <a:gd name="T6" fmla="*/ 0 w 3277"/>
                  <a:gd name="T7" fmla="*/ 157 h 1467"/>
                  <a:gd name="T8" fmla="*/ 445 w 3277"/>
                  <a:gd name="T9" fmla="*/ 993 h 1467"/>
                  <a:gd name="T10" fmla="*/ 635 w 3277"/>
                  <a:gd name="T11" fmla="*/ 1467 h 1467"/>
                  <a:gd name="T12" fmla="*/ 2530 w 3277"/>
                  <a:gd name="T13" fmla="*/ 1233 h 1467"/>
                  <a:gd name="T14" fmla="*/ 2601 w 3277"/>
                  <a:gd name="T15" fmla="*/ 1210 h 1467"/>
                  <a:gd name="T16" fmla="*/ 2702 w 3277"/>
                  <a:gd name="T17" fmla="*/ 1244 h 1467"/>
                  <a:gd name="T18" fmla="*/ 3045 w 3277"/>
                  <a:gd name="T19" fmla="*/ 1198 h 1467"/>
                  <a:gd name="T20" fmla="*/ 3199 w 3277"/>
                  <a:gd name="T21" fmla="*/ 1056 h 1467"/>
                  <a:gd name="T22" fmla="*/ 3277 w 3277"/>
                  <a:gd name="T23" fmla="*/ 706 h 1467"/>
                  <a:gd name="T24" fmla="*/ 3223 w 3277"/>
                  <a:gd name="T25" fmla="*/ 456 h 1467"/>
                  <a:gd name="T26" fmla="*/ 2982 w 3277"/>
                  <a:gd name="T27" fmla="*/ 245 h 1467"/>
                  <a:gd name="T28" fmla="*/ 2511 w 3277"/>
                  <a:gd name="T29" fmla="*/ 363 h 1467"/>
                  <a:gd name="T30" fmla="*/ 2933 w 3277"/>
                  <a:gd name="T31" fmla="*/ 371 h 1467"/>
                  <a:gd name="T32" fmla="*/ 3115 w 3277"/>
                  <a:gd name="T33" fmla="*/ 510 h 1467"/>
                  <a:gd name="T34" fmla="*/ 3196 w 3277"/>
                  <a:gd name="T35" fmla="*/ 631 h 1467"/>
                  <a:gd name="T36" fmla="*/ 3202 w 3277"/>
                  <a:gd name="T37" fmla="*/ 811 h 1467"/>
                  <a:gd name="T38" fmla="*/ 3134 w 3277"/>
                  <a:gd name="T39" fmla="*/ 1027 h 1467"/>
                  <a:gd name="T40" fmla="*/ 3047 w 3277"/>
                  <a:gd name="T41" fmla="*/ 1124 h 1467"/>
                  <a:gd name="T42" fmla="*/ 2769 w 3277"/>
                  <a:gd name="T43" fmla="*/ 1161 h 1467"/>
                  <a:gd name="T44" fmla="*/ 2645 w 3277"/>
                  <a:gd name="T45" fmla="*/ 1121 h 1467"/>
                  <a:gd name="T46" fmla="*/ 2477 w 3277"/>
                  <a:gd name="T47" fmla="*/ 1205 h 1467"/>
                  <a:gd name="T48" fmla="*/ 688 w 3277"/>
                  <a:gd name="T49" fmla="*/ 1360 h 1467"/>
                  <a:gd name="T50" fmla="*/ 53 w 3277"/>
                  <a:gd name="T51" fmla="*/ 107 h 1467"/>
                  <a:gd name="T52" fmla="*/ 270 w 3277"/>
                  <a:gd name="T53" fmla="*/ 41 h 1467"/>
                  <a:gd name="T54" fmla="*/ 256 w 3277"/>
                  <a:gd name="T55" fmla="*/ 0 h 1467"/>
                  <a:gd name="T56" fmla="*/ 256 w 3277"/>
                  <a:gd name="T57" fmla="*/ 0 h 1467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277"/>
                  <a:gd name="T88" fmla="*/ 0 h 1467"/>
                  <a:gd name="T89" fmla="*/ 3277 w 3277"/>
                  <a:gd name="T90" fmla="*/ 1467 h 1467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277" h="1467">
                    <a:moveTo>
                      <a:pt x="256" y="0"/>
                    </a:moveTo>
                    <a:lnTo>
                      <a:pt x="120" y="62"/>
                    </a:lnTo>
                    <a:lnTo>
                      <a:pt x="12" y="85"/>
                    </a:lnTo>
                    <a:lnTo>
                      <a:pt x="0" y="157"/>
                    </a:lnTo>
                    <a:lnTo>
                      <a:pt x="445" y="993"/>
                    </a:lnTo>
                    <a:lnTo>
                      <a:pt x="635" y="1467"/>
                    </a:lnTo>
                    <a:lnTo>
                      <a:pt x="2530" y="1233"/>
                    </a:lnTo>
                    <a:lnTo>
                      <a:pt x="2601" y="1210"/>
                    </a:lnTo>
                    <a:lnTo>
                      <a:pt x="2702" y="1244"/>
                    </a:lnTo>
                    <a:lnTo>
                      <a:pt x="3045" y="1198"/>
                    </a:lnTo>
                    <a:lnTo>
                      <a:pt x="3199" y="1056"/>
                    </a:lnTo>
                    <a:lnTo>
                      <a:pt x="3277" y="706"/>
                    </a:lnTo>
                    <a:lnTo>
                      <a:pt x="3223" y="456"/>
                    </a:lnTo>
                    <a:lnTo>
                      <a:pt x="2982" y="245"/>
                    </a:lnTo>
                    <a:lnTo>
                      <a:pt x="2511" y="363"/>
                    </a:lnTo>
                    <a:lnTo>
                      <a:pt x="2933" y="371"/>
                    </a:lnTo>
                    <a:lnTo>
                      <a:pt x="3115" y="510"/>
                    </a:lnTo>
                    <a:lnTo>
                      <a:pt x="3196" y="631"/>
                    </a:lnTo>
                    <a:lnTo>
                      <a:pt x="3202" y="811"/>
                    </a:lnTo>
                    <a:lnTo>
                      <a:pt x="3134" y="1027"/>
                    </a:lnTo>
                    <a:lnTo>
                      <a:pt x="3047" y="1124"/>
                    </a:lnTo>
                    <a:lnTo>
                      <a:pt x="2769" y="1161"/>
                    </a:lnTo>
                    <a:lnTo>
                      <a:pt x="2645" y="1121"/>
                    </a:lnTo>
                    <a:lnTo>
                      <a:pt x="2477" y="1205"/>
                    </a:lnTo>
                    <a:lnTo>
                      <a:pt x="688" y="1360"/>
                    </a:lnTo>
                    <a:lnTo>
                      <a:pt x="53" y="107"/>
                    </a:lnTo>
                    <a:lnTo>
                      <a:pt x="270" y="41"/>
                    </a:lnTo>
                    <a:lnTo>
                      <a:pt x="256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59" name="Freeform 229"/>
              <p:cNvSpPr>
                <a:spLocks/>
              </p:cNvSpPr>
              <p:nvPr/>
            </p:nvSpPr>
            <p:spPr bwMode="auto">
              <a:xfrm>
                <a:off x="3148" y="2941"/>
                <a:ext cx="552" cy="163"/>
              </a:xfrm>
              <a:custGeom>
                <a:avLst/>
                <a:gdLst>
                  <a:gd name="T0" fmla="*/ 0 w 1656"/>
                  <a:gd name="T1" fmla="*/ 489 h 489"/>
                  <a:gd name="T2" fmla="*/ 133 w 1656"/>
                  <a:gd name="T3" fmla="*/ 366 h 489"/>
                  <a:gd name="T4" fmla="*/ 193 w 1656"/>
                  <a:gd name="T5" fmla="*/ 256 h 489"/>
                  <a:gd name="T6" fmla="*/ 177 w 1656"/>
                  <a:gd name="T7" fmla="*/ 123 h 489"/>
                  <a:gd name="T8" fmla="*/ 1202 w 1656"/>
                  <a:gd name="T9" fmla="*/ 0 h 489"/>
                  <a:gd name="T10" fmla="*/ 288 w 1656"/>
                  <a:gd name="T11" fmla="*/ 157 h 489"/>
                  <a:gd name="T12" fmla="*/ 248 w 1656"/>
                  <a:gd name="T13" fmla="*/ 267 h 489"/>
                  <a:gd name="T14" fmla="*/ 1030 w 1656"/>
                  <a:gd name="T15" fmla="*/ 223 h 489"/>
                  <a:gd name="T16" fmla="*/ 232 w 1656"/>
                  <a:gd name="T17" fmla="*/ 340 h 489"/>
                  <a:gd name="T18" fmla="*/ 187 w 1656"/>
                  <a:gd name="T19" fmla="*/ 384 h 489"/>
                  <a:gd name="T20" fmla="*/ 143 w 1656"/>
                  <a:gd name="T21" fmla="*/ 411 h 489"/>
                  <a:gd name="T22" fmla="*/ 1656 w 1656"/>
                  <a:gd name="T23" fmla="*/ 328 h 489"/>
                  <a:gd name="T24" fmla="*/ 0 w 1656"/>
                  <a:gd name="T25" fmla="*/ 489 h 489"/>
                  <a:gd name="T26" fmla="*/ 0 w 1656"/>
                  <a:gd name="T27" fmla="*/ 489 h 4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1656"/>
                  <a:gd name="T43" fmla="*/ 0 h 489"/>
                  <a:gd name="T44" fmla="*/ 1656 w 1656"/>
                  <a:gd name="T45" fmla="*/ 489 h 48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1656" h="489">
                    <a:moveTo>
                      <a:pt x="0" y="489"/>
                    </a:moveTo>
                    <a:lnTo>
                      <a:pt x="133" y="366"/>
                    </a:lnTo>
                    <a:lnTo>
                      <a:pt x="193" y="256"/>
                    </a:lnTo>
                    <a:lnTo>
                      <a:pt x="177" y="123"/>
                    </a:lnTo>
                    <a:lnTo>
                      <a:pt x="1202" y="0"/>
                    </a:lnTo>
                    <a:lnTo>
                      <a:pt x="288" y="157"/>
                    </a:lnTo>
                    <a:lnTo>
                      <a:pt x="248" y="267"/>
                    </a:lnTo>
                    <a:lnTo>
                      <a:pt x="1030" y="223"/>
                    </a:lnTo>
                    <a:lnTo>
                      <a:pt x="232" y="340"/>
                    </a:lnTo>
                    <a:lnTo>
                      <a:pt x="187" y="384"/>
                    </a:lnTo>
                    <a:lnTo>
                      <a:pt x="143" y="411"/>
                    </a:lnTo>
                    <a:lnTo>
                      <a:pt x="1656" y="328"/>
                    </a:lnTo>
                    <a:lnTo>
                      <a:pt x="0" y="48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0" name="Freeform 230"/>
              <p:cNvSpPr>
                <a:spLocks/>
              </p:cNvSpPr>
              <p:nvPr/>
            </p:nvSpPr>
            <p:spPr bwMode="auto">
              <a:xfrm>
                <a:off x="3149" y="2785"/>
                <a:ext cx="253" cy="111"/>
              </a:xfrm>
              <a:custGeom>
                <a:avLst/>
                <a:gdLst>
                  <a:gd name="T0" fmla="*/ 292 w 759"/>
                  <a:gd name="T1" fmla="*/ 0 h 332"/>
                  <a:gd name="T2" fmla="*/ 0 w 759"/>
                  <a:gd name="T3" fmla="*/ 15 h 332"/>
                  <a:gd name="T4" fmla="*/ 221 w 759"/>
                  <a:gd name="T5" fmla="*/ 332 h 332"/>
                  <a:gd name="T6" fmla="*/ 759 w 759"/>
                  <a:gd name="T7" fmla="*/ 291 h 332"/>
                  <a:gd name="T8" fmla="*/ 700 w 759"/>
                  <a:gd name="T9" fmla="*/ 251 h 332"/>
                  <a:gd name="T10" fmla="*/ 261 w 759"/>
                  <a:gd name="T11" fmla="*/ 266 h 332"/>
                  <a:gd name="T12" fmla="*/ 145 w 759"/>
                  <a:gd name="T13" fmla="*/ 71 h 332"/>
                  <a:gd name="T14" fmla="*/ 360 w 759"/>
                  <a:gd name="T15" fmla="*/ 19 h 332"/>
                  <a:gd name="T16" fmla="*/ 292 w 759"/>
                  <a:gd name="T17" fmla="*/ 0 h 332"/>
                  <a:gd name="T18" fmla="*/ 292 w 759"/>
                  <a:gd name="T19" fmla="*/ 0 h 332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759"/>
                  <a:gd name="T31" fmla="*/ 0 h 332"/>
                  <a:gd name="T32" fmla="*/ 759 w 759"/>
                  <a:gd name="T33" fmla="*/ 332 h 332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759" h="332">
                    <a:moveTo>
                      <a:pt x="292" y="0"/>
                    </a:moveTo>
                    <a:lnTo>
                      <a:pt x="0" y="15"/>
                    </a:lnTo>
                    <a:lnTo>
                      <a:pt x="221" y="332"/>
                    </a:lnTo>
                    <a:lnTo>
                      <a:pt x="759" y="291"/>
                    </a:lnTo>
                    <a:lnTo>
                      <a:pt x="700" y="251"/>
                    </a:lnTo>
                    <a:lnTo>
                      <a:pt x="261" y="266"/>
                    </a:lnTo>
                    <a:lnTo>
                      <a:pt x="145" y="71"/>
                    </a:lnTo>
                    <a:lnTo>
                      <a:pt x="360" y="19"/>
                    </a:lnTo>
                    <a:lnTo>
                      <a:pt x="29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1" name="Freeform 231"/>
              <p:cNvSpPr>
                <a:spLocks/>
              </p:cNvSpPr>
              <p:nvPr/>
            </p:nvSpPr>
            <p:spPr bwMode="auto">
              <a:xfrm>
                <a:off x="3582" y="2852"/>
                <a:ext cx="219" cy="28"/>
              </a:xfrm>
              <a:custGeom>
                <a:avLst/>
                <a:gdLst>
                  <a:gd name="T0" fmla="*/ 0 w 657"/>
                  <a:gd name="T1" fmla="*/ 84 h 84"/>
                  <a:gd name="T2" fmla="*/ 113 w 657"/>
                  <a:gd name="T3" fmla="*/ 71 h 84"/>
                  <a:gd name="T4" fmla="*/ 337 w 657"/>
                  <a:gd name="T5" fmla="*/ 42 h 84"/>
                  <a:gd name="T6" fmla="*/ 558 w 657"/>
                  <a:gd name="T7" fmla="*/ 13 h 84"/>
                  <a:gd name="T8" fmla="*/ 657 w 657"/>
                  <a:gd name="T9" fmla="*/ 0 h 84"/>
                  <a:gd name="T10" fmla="*/ 164 w 657"/>
                  <a:gd name="T11" fmla="*/ 17 h 84"/>
                  <a:gd name="T12" fmla="*/ 0 w 657"/>
                  <a:gd name="T13" fmla="*/ 84 h 84"/>
                  <a:gd name="T14" fmla="*/ 0 w 657"/>
                  <a:gd name="T15" fmla="*/ 84 h 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57"/>
                  <a:gd name="T25" fmla="*/ 0 h 84"/>
                  <a:gd name="T26" fmla="*/ 657 w 657"/>
                  <a:gd name="T27" fmla="*/ 84 h 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57" h="84">
                    <a:moveTo>
                      <a:pt x="0" y="84"/>
                    </a:moveTo>
                    <a:lnTo>
                      <a:pt x="113" y="71"/>
                    </a:lnTo>
                    <a:lnTo>
                      <a:pt x="337" y="42"/>
                    </a:lnTo>
                    <a:lnTo>
                      <a:pt x="558" y="13"/>
                    </a:lnTo>
                    <a:lnTo>
                      <a:pt x="657" y="0"/>
                    </a:lnTo>
                    <a:lnTo>
                      <a:pt x="164" y="17"/>
                    </a:lnTo>
                    <a:lnTo>
                      <a:pt x="0" y="84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2" name="Freeform 232"/>
              <p:cNvSpPr>
                <a:spLocks/>
              </p:cNvSpPr>
              <p:nvPr/>
            </p:nvSpPr>
            <p:spPr bwMode="auto">
              <a:xfrm>
                <a:off x="3203" y="2181"/>
                <a:ext cx="608" cy="150"/>
              </a:xfrm>
              <a:custGeom>
                <a:avLst/>
                <a:gdLst>
                  <a:gd name="T0" fmla="*/ 1825 w 1825"/>
                  <a:gd name="T1" fmla="*/ 97 h 451"/>
                  <a:gd name="T2" fmla="*/ 1527 w 1825"/>
                  <a:gd name="T3" fmla="*/ 47 h 451"/>
                  <a:gd name="T4" fmla="*/ 1472 w 1825"/>
                  <a:gd name="T5" fmla="*/ 4 h 451"/>
                  <a:gd name="T6" fmla="*/ 1391 w 1825"/>
                  <a:gd name="T7" fmla="*/ 0 h 451"/>
                  <a:gd name="T8" fmla="*/ 0 w 1825"/>
                  <a:gd name="T9" fmla="*/ 308 h 451"/>
                  <a:gd name="T10" fmla="*/ 451 w 1825"/>
                  <a:gd name="T11" fmla="*/ 451 h 451"/>
                  <a:gd name="T12" fmla="*/ 1628 w 1825"/>
                  <a:gd name="T13" fmla="*/ 153 h 451"/>
                  <a:gd name="T14" fmla="*/ 433 w 1825"/>
                  <a:gd name="T15" fmla="*/ 385 h 451"/>
                  <a:gd name="T16" fmla="*/ 310 w 1825"/>
                  <a:gd name="T17" fmla="*/ 305 h 451"/>
                  <a:gd name="T18" fmla="*/ 1400 w 1825"/>
                  <a:gd name="T19" fmla="*/ 42 h 451"/>
                  <a:gd name="T20" fmla="*/ 1476 w 1825"/>
                  <a:gd name="T21" fmla="*/ 63 h 451"/>
                  <a:gd name="T22" fmla="*/ 1825 w 1825"/>
                  <a:gd name="T23" fmla="*/ 97 h 451"/>
                  <a:gd name="T24" fmla="*/ 1825 w 1825"/>
                  <a:gd name="T25" fmla="*/ 97 h 451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825"/>
                  <a:gd name="T40" fmla="*/ 0 h 451"/>
                  <a:gd name="T41" fmla="*/ 1825 w 1825"/>
                  <a:gd name="T42" fmla="*/ 451 h 451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825" h="451">
                    <a:moveTo>
                      <a:pt x="1825" y="97"/>
                    </a:moveTo>
                    <a:lnTo>
                      <a:pt x="1527" y="47"/>
                    </a:lnTo>
                    <a:lnTo>
                      <a:pt x="1472" y="4"/>
                    </a:lnTo>
                    <a:lnTo>
                      <a:pt x="1391" y="0"/>
                    </a:lnTo>
                    <a:lnTo>
                      <a:pt x="0" y="308"/>
                    </a:lnTo>
                    <a:lnTo>
                      <a:pt x="451" y="451"/>
                    </a:lnTo>
                    <a:lnTo>
                      <a:pt x="1628" y="153"/>
                    </a:lnTo>
                    <a:lnTo>
                      <a:pt x="433" y="385"/>
                    </a:lnTo>
                    <a:lnTo>
                      <a:pt x="310" y="305"/>
                    </a:lnTo>
                    <a:lnTo>
                      <a:pt x="1400" y="42"/>
                    </a:lnTo>
                    <a:lnTo>
                      <a:pt x="1476" y="63"/>
                    </a:lnTo>
                    <a:lnTo>
                      <a:pt x="1825" y="9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3" name="Freeform 233"/>
              <p:cNvSpPr>
                <a:spLocks/>
              </p:cNvSpPr>
              <p:nvPr/>
            </p:nvSpPr>
            <p:spPr bwMode="auto">
              <a:xfrm>
                <a:off x="3653" y="2490"/>
                <a:ext cx="315" cy="128"/>
              </a:xfrm>
              <a:custGeom>
                <a:avLst/>
                <a:gdLst>
                  <a:gd name="T0" fmla="*/ 0 w 945"/>
                  <a:gd name="T1" fmla="*/ 382 h 382"/>
                  <a:gd name="T2" fmla="*/ 272 w 945"/>
                  <a:gd name="T3" fmla="*/ 118 h 382"/>
                  <a:gd name="T4" fmla="*/ 663 w 945"/>
                  <a:gd name="T5" fmla="*/ 0 h 382"/>
                  <a:gd name="T6" fmla="*/ 945 w 945"/>
                  <a:gd name="T7" fmla="*/ 118 h 382"/>
                  <a:gd name="T8" fmla="*/ 0 w 945"/>
                  <a:gd name="T9" fmla="*/ 382 h 382"/>
                  <a:gd name="T10" fmla="*/ 0 w 945"/>
                  <a:gd name="T11" fmla="*/ 382 h 38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945"/>
                  <a:gd name="T19" fmla="*/ 0 h 382"/>
                  <a:gd name="T20" fmla="*/ 945 w 945"/>
                  <a:gd name="T21" fmla="*/ 382 h 38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945" h="382">
                    <a:moveTo>
                      <a:pt x="0" y="382"/>
                    </a:moveTo>
                    <a:lnTo>
                      <a:pt x="272" y="118"/>
                    </a:lnTo>
                    <a:lnTo>
                      <a:pt x="663" y="0"/>
                    </a:lnTo>
                    <a:lnTo>
                      <a:pt x="945" y="118"/>
                    </a:lnTo>
                    <a:lnTo>
                      <a:pt x="0" y="382"/>
                    </a:lnTo>
                    <a:close/>
                  </a:path>
                </a:pathLst>
              </a:custGeom>
              <a:solidFill>
                <a:srgbClr val="F7A85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4" name="Freeform 234"/>
              <p:cNvSpPr>
                <a:spLocks/>
              </p:cNvSpPr>
              <p:nvPr/>
            </p:nvSpPr>
            <p:spPr bwMode="auto">
              <a:xfrm>
                <a:off x="3499" y="2461"/>
                <a:ext cx="561" cy="391"/>
              </a:xfrm>
              <a:custGeom>
                <a:avLst/>
                <a:gdLst>
                  <a:gd name="T0" fmla="*/ 939 w 1682"/>
                  <a:gd name="T1" fmla="*/ 0 h 1174"/>
                  <a:gd name="T2" fmla="*/ 1648 w 1682"/>
                  <a:gd name="T3" fmla="*/ 189 h 1174"/>
                  <a:gd name="T4" fmla="*/ 1682 w 1682"/>
                  <a:gd name="T5" fmla="*/ 300 h 1174"/>
                  <a:gd name="T6" fmla="*/ 1338 w 1682"/>
                  <a:gd name="T7" fmla="*/ 417 h 1174"/>
                  <a:gd name="T8" fmla="*/ 1293 w 1682"/>
                  <a:gd name="T9" fmla="*/ 505 h 1174"/>
                  <a:gd name="T10" fmla="*/ 1316 w 1682"/>
                  <a:gd name="T11" fmla="*/ 605 h 1174"/>
                  <a:gd name="T12" fmla="*/ 1366 w 1682"/>
                  <a:gd name="T13" fmla="*/ 678 h 1174"/>
                  <a:gd name="T14" fmla="*/ 1465 w 1682"/>
                  <a:gd name="T15" fmla="*/ 732 h 1174"/>
                  <a:gd name="T16" fmla="*/ 0 w 1682"/>
                  <a:gd name="T17" fmla="*/ 1174 h 1174"/>
                  <a:gd name="T18" fmla="*/ 1348 w 1682"/>
                  <a:gd name="T19" fmla="*/ 716 h 1174"/>
                  <a:gd name="T20" fmla="*/ 1259 w 1682"/>
                  <a:gd name="T21" fmla="*/ 662 h 1174"/>
                  <a:gd name="T22" fmla="*/ 828 w 1682"/>
                  <a:gd name="T23" fmla="*/ 755 h 1174"/>
                  <a:gd name="T24" fmla="*/ 1237 w 1682"/>
                  <a:gd name="T25" fmla="*/ 600 h 1174"/>
                  <a:gd name="T26" fmla="*/ 1243 w 1682"/>
                  <a:gd name="T27" fmla="*/ 473 h 1174"/>
                  <a:gd name="T28" fmla="*/ 368 w 1682"/>
                  <a:gd name="T29" fmla="*/ 666 h 1174"/>
                  <a:gd name="T30" fmla="*/ 346 w 1682"/>
                  <a:gd name="T31" fmla="*/ 573 h 1174"/>
                  <a:gd name="T32" fmla="*/ 1642 w 1682"/>
                  <a:gd name="T33" fmla="*/ 226 h 1174"/>
                  <a:gd name="T34" fmla="*/ 982 w 1682"/>
                  <a:gd name="T35" fmla="*/ 68 h 1174"/>
                  <a:gd name="T36" fmla="*/ 474 w 1682"/>
                  <a:gd name="T37" fmla="*/ 235 h 1174"/>
                  <a:gd name="T38" fmla="*/ 939 w 1682"/>
                  <a:gd name="T39" fmla="*/ 0 h 1174"/>
                  <a:gd name="T40" fmla="*/ 939 w 1682"/>
                  <a:gd name="T41" fmla="*/ 0 h 117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682"/>
                  <a:gd name="T64" fmla="*/ 0 h 1174"/>
                  <a:gd name="T65" fmla="*/ 1682 w 1682"/>
                  <a:gd name="T66" fmla="*/ 1174 h 117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682" h="1174">
                    <a:moveTo>
                      <a:pt x="939" y="0"/>
                    </a:moveTo>
                    <a:lnTo>
                      <a:pt x="1648" y="189"/>
                    </a:lnTo>
                    <a:lnTo>
                      <a:pt x="1682" y="300"/>
                    </a:lnTo>
                    <a:lnTo>
                      <a:pt x="1338" y="417"/>
                    </a:lnTo>
                    <a:lnTo>
                      <a:pt x="1293" y="505"/>
                    </a:lnTo>
                    <a:lnTo>
                      <a:pt x="1316" y="605"/>
                    </a:lnTo>
                    <a:lnTo>
                      <a:pt x="1366" y="678"/>
                    </a:lnTo>
                    <a:lnTo>
                      <a:pt x="1465" y="732"/>
                    </a:lnTo>
                    <a:lnTo>
                      <a:pt x="0" y="1174"/>
                    </a:lnTo>
                    <a:lnTo>
                      <a:pt x="1348" y="716"/>
                    </a:lnTo>
                    <a:lnTo>
                      <a:pt x="1259" y="662"/>
                    </a:lnTo>
                    <a:lnTo>
                      <a:pt x="828" y="755"/>
                    </a:lnTo>
                    <a:lnTo>
                      <a:pt x="1237" y="600"/>
                    </a:lnTo>
                    <a:lnTo>
                      <a:pt x="1243" y="473"/>
                    </a:lnTo>
                    <a:lnTo>
                      <a:pt x="368" y="666"/>
                    </a:lnTo>
                    <a:lnTo>
                      <a:pt x="346" y="573"/>
                    </a:lnTo>
                    <a:lnTo>
                      <a:pt x="1642" y="226"/>
                    </a:lnTo>
                    <a:lnTo>
                      <a:pt x="982" y="68"/>
                    </a:lnTo>
                    <a:lnTo>
                      <a:pt x="474" y="235"/>
                    </a:lnTo>
                    <a:lnTo>
                      <a:pt x="939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  <p:sp>
            <p:nvSpPr>
              <p:cNvPr id="65" name="Freeform 235"/>
              <p:cNvSpPr>
                <a:spLocks/>
              </p:cNvSpPr>
              <p:nvPr/>
            </p:nvSpPr>
            <p:spPr bwMode="auto">
              <a:xfrm>
                <a:off x="3770" y="2810"/>
                <a:ext cx="99" cy="47"/>
              </a:xfrm>
              <a:custGeom>
                <a:avLst/>
                <a:gdLst>
                  <a:gd name="T0" fmla="*/ 197 w 297"/>
                  <a:gd name="T1" fmla="*/ 0 h 141"/>
                  <a:gd name="T2" fmla="*/ 297 w 297"/>
                  <a:gd name="T3" fmla="*/ 121 h 141"/>
                  <a:gd name="T4" fmla="*/ 0 w 297"/>
                  <a:gd name="T5" fmla="*/ 141 h 141"/>
                  <a:gd name="T6" fmla="*/ 169 w 297"/>
                  <a:gd name="T7" fmla="*/ 88 h 141"/>
                  <a:gd name="T8" fmla="*/ 129 w 297"/>
                  <a:gd name="T9" fmla="*/ 13 h 141"/>
                  <a:gd name="T10" fmla="*/ 197 w 297"/>
                  <a:gd name="T11" fmla="*/ 0 h 141"/>
                  <a:gd name="T12" fmla="*/ 197 w 297"/>
                  <a:gd name="T13" fmla="*/ 0 h 141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97"/>
                  <a:gd name="T22" fmla="*/ 0 h 141"/>
                  <a:gd name="T23" fmla="*/ 297 w 297"/>
                  <a:gd name="T24" fmla="*/ 141 h 141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97" h="141">
                    <a:moveTo>
                      <a:pt x="197" y="0"/>
                    </a:moveTo>
                    <a:lnTo>
                      <a:pt x="297" y="121"/>
                    </a:lnTo>
                    <a:lnTo>
                      <a:pt x="0" y="141"/>
                    </a:lnTo>
                    <a:lnTo>
                      <a:pt x="169" y="88"/>
                    </a:lnTo>
                    <a:lnTo>
                      <a:pt x="129" y="13"/>
                    </a:lnTo>
                    <a:lnTo>
                      <a:pt x="197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>
                <a:defPPr>
                  <a:defRPr lang="ru-RU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charset="0"/>
                    <a:ea typeface="+mn-ea"/>
                    <a:cs typeface="+mn-cs"/>
                  </a:defRPr>
                </a:lvl9pPr>
              </a:lstStyle>
              <a:p>
                <a:endParaRPr lang="ru-RU"/>
              </a:p>
            </p:txBody>
          </p:sp>
        </p:grpSp>
      </p:grpSp>
      <p:sp>
        <p:nvSpPr>
          <p:cNvPr id="201" name="Прямоугольник 200"/>
          <p:cNvSpPr/>
          <p:nvPr/>
        </p:nvSpPr>
        <p:spPr>
          <a:xfrm>
            <a:off x="251520" y="332656"/>
            <a:ext cx="871296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000" dirty="0" smtClean="0">
                <a:solidFill>
                  <a:srgbClr val="FF0000"/>
                </a:solidFill>
              </a:rPr>
              <a:t>Вставь пропущенные буквы. Напиши проверочные слова, используя разные способы проверки</a:t>
            </a:r>
          </a:p>
          <a:p>
            <a:r>
              <a:rPr lang="ru-RU" altLang="ru-RU" sz="4000" dirty="0" smtClean="0"/>
              <a:t>Гла</a:t>
            </a:r>
            <a:r>
              <a:rPr lang="ru-RU" altLang="ru-RU" sz="4000" dirty="0" smtClean="0">
                <a:solidFill>
                  <a:srgbClr val="FF0000"/>
                </a:solidFill>
              </a:rPr>
              <a:t>з</a:t>
            </a:r>
            <a:r>
              <a:rPr lang="ru-RU" altLang="ru-RU" sz="4000" dirty="0" smtClean="0"/>
              <a:t>ки – гла</a:t>
            </a:r>
            <a:r>
              <a:rPr lang="ru-RU" altLang="ru-RU" sz="4000" dirty="0" smtClean="0">
                <a:solidFill>
                  <a:srgbClr val="FF0000"/>
                </a:solidFill>
              </a:rPr>
              <a:t>з</a:t>
            </a:r>
            <a:r>
              <a:rPr lang="ru-RU" altLang="ru-RU" sz="4000" dirty="0" smtClean="0"/>
              <a:t>а</a:t>
            </a:r>
          </a:p>
          <a:p>
            <a:r>
              <a:rPr lang="ru-RU" altLang="ru-RU" sz="4000" dirty="0" smtClean="0"/>
              <a:t>Сугро</a:t>
            </a:r>
            <a:r>
              <a:rPr lang="ru-RU" altLang="ru-RU" sz="4000" dirty="0" smtClean="0">
                <a:solidFill>
                  <a:srgbClr val="FF0000"/>
                </a:solidFill>
              </a:rPr>
              <a:t>б</a:t>
            </a:r>
            <a:r>
              <a:rPr lang="ru-RU" altLang="ru-RU" sz="4000" dirty="0" smtClean="0"/>
              <a:t> – сугро</a:t>
            </a:r>
            <a:r>
              <a:rPr lang="ru-RU" altLang="ru-RU" sz="4000" dirty="0" smtClean="0">
                <a:solidFill>
                  <a:srgbClr val="FF0000"/>
                </a:solidFill>
              </a:rPr>
              <a:t>б</a:t>
            </a:r>
            <a:r>
              <a:rPr lang="ru-RU" altLang="ru-RU" sz="4000" dirty="0" smtClean="0"/>
              <a:t>ы</a:t>
            </a:r>
          </a:p>
          <a:p>
            <a:r>
              <a:rPr lang="ru-RU" altLang="ru-RU" sz="4000" dirty="0" smtClean="0"/>
              <a:t>Коро</a:t>
            </a:r>
            <a:r>
              <a:rPr lang="ru-RU" altLang="ru-RU" sz="4000" dirty="0" smtClean="0">
                <a:solidFill>
                  <a:srgbClr val="FF0000"/>
                </a:solidFill>
              </a:rPr>
              <a:t>б</a:t>
            </a:r>
            <a:r>
              <a:rPr lang="ru-RU" altLang="ru-RU" sz="4000" dirty="0" smtClean="0"/>
              <a:t>ка – коро</a:t>
            </a:r>
            <a:r>
              <a:rPr lang="ru-RU" altLang="ru-RU" sz="4000" dirty="0" smtClean="0">
                <a:solidFill>
                  <a:srgbClr val="FF0000"/>
                </a:solidFill>
              </a:rPr>
              <a:t>б</a:t>
            </a:r>
            <a:r>
              <a:rPr lang="ru-RU" altLang="ru-RU" sz="4000" dirty="0" smtClean="0"/>
              <a:t>очка</a:t>
            </a:r>
          </a:p>
          <a:p>
            <a:r>
              <a:rPr lang="ru-RU" altLang="ru-RU" sz="4000" dirty="0" smtClean="0"/>
              <a:t>Заря</a:t>
            </a:r>
            <a:r>
              <a:rPr lang="ru-RU" altLang="ru-RU" sz="4000" dirty="0" smtClean="0">
                <a:solidFill>
                  <a:srgbClr val="FF0000"/>
                </a:solidFill>
              </a:rPr>
              <a:t>д</a:t>
            </a:r>
            <a:r>
              <a:rPr lang="ru-RU" altLang="ru-RU" sz="4000" dirty="0" smtClean="0"/>
              <a:t>ка – заря</a:t>
            </a:r>
            <a:r>
              <a:rPr lang="ru-RU" altLang="ru-RU" sz="4000" dirty="0" smtClean="0">
                <a:solidFill>
                  <a:srgbClr val="FF0000"/>
                </a:solidFill>
              </a:rPr>
              <a:t>д</a:t>
            </a:r>
            <a:r>
              <a:rPr lang="ru-RU" altLang="ru-RU" sz="4000" dirty="0" smtClean="0"/>
              <a:t>ить</a:t>
            </a:r>
          </a:p>
          <a:p>
            <a:r>
              <a:rPr lang="ru-RU" altLang="ru-RU" sz="4000" dirty="0" smtClean="0"/>
              <a:t>Ука</a:t>
            </a:r>
            <a:r>
              <a:rPr lang="ru-RU" altLang="ru-RU" sz="4000" dirty="0" smtClean="0">
                <a:solidFill>
                  <a:srgbClr val="FF0000"/>
                </a:solidFill>
              </a:rPr>
              <a:t>з</a:t>
            </a:r>
            <a:r>
              <a:rPr lang="ru-RU" altLang="ru-RU" sz="4000" dirty="0" smtClean="0"/>
              <a:t>ка - ука</a:t>
            </a:r>
            <a:r>
              <a:rPr lang="ru-RU" altLang="ru-RU" sz="4000" dirty="0" smtClean="0">
                <a:solidFill>
                  <a:srgbClr val="FF0000"/>
                </a:solidFill>
              </a:rPr>
              <a:t>з</a:t>
            </a:r>
            <a:r>
              <a:rPr lang="ru-RU" altLang="ru-RU" sz="4000" dirty="0" smtClean="0"/>
              <a:t>ать</a:t>
            </a:r>
          </a:p>
        </p:txBody>
      </p:sp>
    </p:spTree>
    <p:extLst>
      <p:ext uri="{BB962C8B-B14F-4D97-AF65-F5344CB8AC3E}">
        <p14:creationId xmlns="" xmlns:p14="http://schemas.microsoft.com/office/powerpoint/2010/main" val="404258689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4857752" y="642918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7544" y="500042"/>
            <a:ext cx="6026843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4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44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2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71435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00430" y="714356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88640"/>
            <a:ext cx="8208911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4000" b="1" dirty="0" smtClean="0">
                <a:solidFill>
                  <a:schemeClr val="tx2"/>
                </a:solidFill>
              </a:rPr>
              <a:t>   </a:t>
            </a:r>
            <a:r>
              <a:rPr lang="ru-RU" sz="4000" b="1" dirty="0" smtClean="0">
                <a:solidFill>
                  <a:srgbClr val="FF0000"/>
                </a:solidFill>
              </a:rPr>
              <a:t>К данным словам подберите однокоренные слова, отвечающие на вопрос </a:t>
            </a:r>
            <a:r>
              <a:rPr lang="ru-RU" sz="4000" b="1" i="1" dirty="0" smtClean="0">
                <a:solidFill>
                  <a:srgbClr val="FF0000"/>
                </a:solidFill>
              </a:rPr>
              <a:t>кто?</a:t>
            </a:r>
          </a:p>
          <a:p>
            <a:pPr marL="342900" indent="-342900"/>
            <a:endParaRPr lang="ru-RU" sz="4000" b="1" dirty="0" smtClean="0">
              <a:solidFill>
                <a:schemeClr val="tx2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r>
              <a:rPr lang="ru-RU" sz="4000" b="1" dirty="0" smtClean="0">
                <a:solidFill>
                  <a:schemeClr val="tx2"/>
                </a:solidFill>
              </a:rPr>
              <a:t>Загадать – зага</a:t>
            </a:r>
            <a:r>
              <a:rPr lang="ru-RU" sz="4000" b="1" dirty="0" smtClean="0">
                <a:solidFill>
                  <a:srgbClr val="FF0000"/>
                </a:solidFill>
              </a:rPr>
              <a:t>д</a:t>
            </a:r>
            <a:r>
              <a:rPr lang="ru-RU" sz="4000" b="1" dirty="0" smtClean="0">
                <a:solidFill>
                  <a:schemeClr val="tx2"/>
                </a:solidFill>
              </a:rPr>
              <a:t>ка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4000" b="1" dirty="0" smtClean="0">
                <a:solidFill>
                  <a:schemeClr val="tx2"/>
                </a:solidFill>
              </a:rPr>
              <a:t>Разведать – разве</a:t>
            </a:r>
            <a:r>
              <a:rPr lang="ru-RU" sz="4000" b="1" dirty="0" smtClean="0">
                <a:solidFill>
                  <a:srgbClr val="FF0000"/>
                </a:solidFill>
              </a:rPr>
              <a:t>д</a:t>
            </a:r>
            <a:r>
              <a:rPr lang="ru-RU" sz="4000" b="1" dirty="0" smtClean="0">
                <a:solidFill>
                  <a:schemeClr val="tx2"/>
                </a:solidFill>
              </a:rPr>
              <a:t>ка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4000" b="1" dirty="0" smtClean="0">
                <a:solidFill>
                  <a:schemeClr val="tx2"/>
                </a:solidFill>
              </a:rPr>
              <a:t>Посадить – поса</a:t>
            </a:r>
            <a:r>
              <a:rPr lang="ru-RU" sz="4000" b="1" dirty="0" smtClean="0">
                <a:solidFill>
                  <a:srgbClr val="FF0000"/>
                </a:solidFill>
              </a:rPr>
              <a:t>д</a:t>
            </a:r>
            <a:r>
              <a:rPr lang="ru-RU" sz="4000" b="1" dirty="0" smtClean="0">
                <a:solidFill>
                  <a:schemeClr val="tx2"/>
                </a:solidFill>
              </a:rPr>
              <a:t>ка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ru-RU" sz="4000" b="1" dirty="0" smtClean="0">
                <a:solidFill>
                  <a:schemeClr val="tx2"/>
                </a:solidFill>
              </a:rPr>
              <a:t>Погрузить - погру</a:t>
            </a:r>
            <a:r>
              <a:rPr lang="ru-RU" sz="4000" b="1" dirty="0" smtClean="0">
                <a:solidFill>
                  <a:srgbClr val="FF0000"/>
                </a:solidFill>
              </a:rPr>
              <a:t>з</a:t>
            </a:r>
            <a:r>
              <a:rPr lang="ru-RU" sz="4000" b="1" dirty="0" smtClean="0">
                <a:solidFill>
                  <a:schemeClr val="tx2"/>
                </a:solidFill>
              </a:rPr>
              <a:t>ка</a:t>
            </a:r>
          </a:p>
          <a:p>
            <a:pPr marL="342900" indent="-342900">
              <a:buFont typeface="Wingdings" pitchFamily="2" charset="2"/>
              <a:buChar char="§"/>
            </a:pPr>
            <a:endParaRPr lang="ru-RU" sz="2000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315416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4" descr="AMERI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8952" y="0"/>
            <a:ext cx="302504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" descr="AMERI00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8144" y="3068960"/>
            <a:ext cx="3008758" cy="266429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99592" y="2852936"/>
            <a:ext cx="13681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>
              <a:solidFill>
                <a:srgbClr val="FF0000"/>
              </a:solidFill>
            </a:endParaRPr>
          </a:p>
          <a:p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9" name="Дуга 78"/>
          <p:cNvSpPr/>
          <p:nvPr/>
        </p:nvSpPr>
        <p:spPr>
          <a:xfrm>
            <a:off x="5220072" y="692696"/>
            <a:ext cx="1872208" cy="3608783"/>
          </a:xfrm>
          <a:prstGeom prst="arc">
            <a:avLst>
              <a:gd name="adj1" fmla="val 15640773"/>
              <a:gd name="adj2" fmla="val 1677305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260648"/>
            <a:ext cx="7093296" cy="9376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Подбери и напиши слова-антонимы. Устно подбери проверочные слова</a:t>
            </a: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4000" b="1" dirty="0" smtClean="0">
              <a:solidFill>
                <a:srgbClr val="6600FF"/>
              </a:solidFill>
              <a:latin typeface="Comic Sans MS" pitchFamily="66" charset="0"/>
            </a:endParaRP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Часто – редко</a:t>
            </a: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Вверх – вниз</a:t>
            </a: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Далеко - близко</a:t>
            </a: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rgbClr val="6600FF"/>
                </a:solidFill>
                <a:latin typeface="Comic Sans MS" pitchFamily="66" charset="0"/>
              </a:rPr>
              <a:t> </a:t>
            </a: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4000" b="1" dirty="0" smtClean="0">
              <a:solidFill>
                <a:srgbClr val="6600FF"/>
              </a:solidFill>
              <a:latin typeface="Comic Sans MS" pitchFamily="66" charset="0"/>
            </a:endParaRP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4000" b="1" dirty="0" smtClean="0">
              <a:solidFill>
                <a:srgbClr val="6600FF"/>
              </a:solidFill>
              <a:latin typeface="Comic Sans MS" pitchFamily="66" charset="0"/>
            </a:endParaRP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4000" b="1" dirty="0" smtClean="0">
              <a:solidFill>
                <a:srgbClr val="6600FF"/>
              </a:solidFill>
              <a:latin typeface="Comic Sans MS" pitchFamily="66" charset="0"/>
            </a:endParaRP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4000" b="1" dirty="0" smtClean="0">
              <a:solidFill>
                <a:srgbClr val="6600FF"/>
              </a:solidFill>
              <a:latin typeface="Comic Sans MS" pitchFamily="66" charset="0"/>
            </a:endParaRP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ru-RU" sz="4000" b="1" dirty="0">
              <a:solidFill>
                <a:srgbClr val="66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174913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4" descr="AMERI00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0"/>
            <a:ext cx="3025048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2" descr="AMERI00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63283" y="3068960"/>
            <a:ext cx="3008758" cy="2664296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99592" y="2852936"/>
            <a:ext cx="13681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000" b="1" dirty="0" smtClean="0">
              <a:solidFill>
                <a:srgbClr val="FF0000"/>
              </a:solidFill>
            </a:endParaRPr>
          </a:p>
          <a:p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9" name="Дуга 78"/>
          <p:cNvSpPr/>
          <p:nvPr/>
        </p:nvSpPr>
        <p:spPr>
          <a:xfrm>
            <a:off x="5220072" y="692696"/>
            <a:ext cx="1872208" cy="3608783"/>
          </a:xfrm>
          <a:prstGeom prst="arc">
            <a:avLst>
              <a:gd name="adj1" fmla="val 15640773"/>
              <a:gd name="adj2" fmla="val 1677305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43808" y="404664"/>
            <a:ext cx="501855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FF0000"/>
                </a:solidFill>
                <a:latin typeface="Comic Sans MS" pitchFamily="66" charset="0"/>
              </a:rPr>
              <a:t>Сегодня на уроке: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2839094"/>
            <a:ext cx="6174432" cy="21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Я понял...</a:t>
            </a: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Мне было интересно...</a:t>
            </a:r>
          </a:p>
          <a:p>
            <a:pPr indent="-341313">
              <a:spcBef>
                <a:spcPts val="10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Мне было трудно</a:t>
            </a:r>
            <a:r>
              <a:rPr lang="ru-R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...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1749138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051720" y="1268760"/>
            <a:ext cx="60964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7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sz="7200" b="1" dirty="0" smtClean="0">
                <a:solidFill>
                  <a:srgbClr val="FF0000"/>
                </a:solidFill>
                <a:latin typeface="Comic Sans MS" pitchFamily="66" charset="0"/>
              </a:rPr>
              <a:t>Молодцы!</a:t>
            </a:r>
            <a:endParaRPr lang="ru-RU" sz="7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867287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76090"/>
            <a:ext cx="9753600" cy="693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23528" y="0"/>
            <a:ext cx="907300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FF0000"/>
                </a:solidFill>
              </a:rPr>
              <a:t>Правописание слов с парными звонкими и  глухими  согласными в корне</a:t>
            </a:r>
            <a:endParaRPr lang="ru-RU" sz="6000" b="1" dirty="0">
              <a:solidFill>
                <a:srgbClr val="FF0000"/>
              </a:solidFill>
            </a:endParaRPr>
          </a:p>
          <a:p>
            <a:endParaRPr lang="ru-RU" sz="5400" dirty="0"/>
          </a:p>
        </p:txBody>
      </p:sp>
    </p:spTree>
    <p:extLst>
      <p:ext uri="{BB962C8B-B14F-4D97-AF65-F5344CB8AC3E}">
        <p14:creationId xmlns="" xmlns:p14="http://schemas.microsoft.com/office/powerpoint/2010/main" val="2002948650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8911" cy="6957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2627784" y="764704"/>
            <a:ext cx="30786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u="sng" dirty="0" smtClean="0">
                <a:solidFill>
                  <a:srgbClr val="FF0000"/>
                </a:solidFill>
              </a:rPr>
              <a:t>Цель урока:</a:t>
            </a:r>
            <a:endParaRPr lang="ru-RU" sz="3600" b="1" u="sng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484784"/>
            <a:ext cx="842493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Правильно писать слова с парными  согласными в корне.</a:t>
            </a:r>
          </a:p>
          <a:p>
            <a:pPr marL="342900" indent="-342900"/>
            <a:r>
              <a:rPr lang="ru-RU" sz="2800" dirty="0"/>
              <a:t> </a:t>
            </a:r>
            <a:r>
              <a:rPr lang="ru-RU" sz="2800" dirty="0" smtClean="0"/>
              <a:t>             </a:t>
            </a: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FF0000"/>
                </a:solidFill>
              </a:rPr>
              <a:t>Предметные умения:</a:t>
            </a:r>
            <a:endParaRPr lang="ru-RU" sz="2800" b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ru-RU" sz="2800" dirty="0" smtClean="0"/>
              <a:t>Формулировать правило проверки с парными согласными в корне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Находить слова с парными согласными в корне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Различать проверочное и проверяемое слово</a:t>
            </a:r>
          </a:p>
          <a:p>
            <a:pPr marL="514350" indent="-514350">
              <a:buAutoNum type="arabicPeriod" startAt="4"/>
            </a:pPr>
            <a:r>
              <a:rPr lang="ru-RU" sz="2800" dirty="0" smtClean="0"/>
              <a:t>Применять  разные способы проверки</a:t>
            </a:r>
          </a:p>
          <a:p>
            <a:pPr marL="514350" indent="-514350">
              <a:buAutoNum type="arabicPeriod" startAt="4"/>
            </a:pPr>
            <a:r>
              <a:rPr lang="ru-RU" sz="2800" dirty="0" smtClean="0"/>
              <a:t>Подбирать проверочные слова.</a:t>
            </a:r>
          </a:p>
        </p:txBody>
      </p:sp>
    </p:spTree>
    <p:extLst>
      <p:ext uri="{BB962C8B-B14F-4D97-AF65-F5344CB8AC3E}">
        <p14:creationId xmlns="" xmlns:p14="http://schemas.microsoft.com/office/powerpoint/2010/main" val="2928477679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№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78120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№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43408"/>
            <a:ext cx="9144000" cy="710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115616" y="1412776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764704"/>
            <a:ext cx="4427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7" name="Чайковский Петр Ильич [club13333245] - Времена года - Апрель  Подснежни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164288" y="6049144"/>
            <a:ext cx="808856" cy="8088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187624" y="2204864"/>
            <a:ext cx="73803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Сне</a:t>
            </a:r>
            <a:r>
              <a:rPr lang="ru-RU" sz="4000" dirty="0" smtClean="0">
                <a:solidFill>
                  <a:srgbClr val="FF0000"/>
                </a:solidFill>
              </a:rPr>
              <a:t>г</a:t>
            </a:r>
            <a:r>
              <a:rPr lang="ru-RU" sz="4000" dirty="0" smtClean="0"/>
              <a:t> – снега, снеговик</a:t>
            </a:r>
          </a:p>
          <a:p>
            <a:r>
              <a:rPr lang="ru-RU" sz="4000" dirty="0" smtClean="0"/>
              <a:t>Бере</a:t>
            </a:r>
            <a:r>
              <a:rPr lang="ru-RU" sz="4000" dirty="0" smtClean="0">
                <a:solidFill>
                  <a:srgbClr val="FF0000"/>
                </a:solidFill>
              </a:rPr>
              <a:t>з</a:t>
            </a:r>
            <a:r>
              <a:rPr lang="ru-RU" sz="4000" dirty="0" smtClean="0"/>
              <a:t>ки – береза, березовый</a:t>
            </a:r>
          </a:p>
          <a:p>
            <a:r>
              <a:rPr lang="ru-RU" sz="4000" dirty="0" smtClean="0"/>
              <a:t>Пого</a:t>
            </a:r>
            <a:r>
              <a:rPr lang="ru-RU" sz="4000" dirty="0" smtClean="0">
                <a:solidFill>
                  <a:srgbClr val="FF0000"/>
                </a:solidFill>
              </a:rPr>
              <a:t>д</a:t>
            </a:r>
            <a:r>
              <a:rPr lang="ru-RU" sz="4000" dirty="0" smtClean="0"/>
              <a:t>ка – погода</a:t>
            </a:r>
          </a:p>
          <a:p>
            <a:r>
              <a:rPr lang="ru-RU" sz="4000" dirty="0" smtClean="0"/>
              <a:t>Шу</a:t>
            </a:r>
            <a:r>
              <a:rPr lang="ru-RU" sz="4000" dirty="0" smtClean="0">
                <a:solidFill>
                  <a:srgbClr val="FF0000"/>
                </a:solidFill>
              </a:rPr>
              <a:t>б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</a:t>
            </a:r>
            <a:r>
              <a:rPr lang="ru-RU" sz="4000" dirty="0" smtClean="0"/>
              <a:t>а – шуба</a:t>
            </a:r>
          </a:p>
          <a:p>
            <a:r>
              <a:rPr lang="ru-RU" sz="4000" dirty="0" smtClean="0"/>
              <a:t>Ша</a:t>
            </a:r>
            <a:r>
              <a:rPr lang="ru-RU" sz="4000" dirty="0" smtClean="0">
                <a:solidFill>
                  <a:srgbClr val="FF0000"/>
                </a:solidFill>
              </a:rPr>
              <a:t>п</a:t>
            </a:r>
            <a:r>
              <a:rPr lang="ru-RU" sz="4000" dirty="0" smtClean="0"/>
              <a:t>ка – шапочка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55576" y="548680"/>
            <a:ext cx="806489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66"/>
                </a:solidFill>
              </a:rPr>
              <a:t> Выпиши слова с звонкими и глухими согласными в корне, требующие проверки. Запиши проверочные слова</a:t>
            </a:r>
            <a:r>
              <a:rPr lang="ru-RU" sz="2800" b="1" dirty="0" smtClean="0">
                <a:solidFill>
                  <a:srgbClr val="FFFF00"/>
                </a:solidFill>
              </a:rPr>
              <a:t/>
            </a:r>
            <a:br>
              <a:rPr lang="ru-RU" sz="2800" b="1" dirty="0" smtClean="0">
                <a:solidFill>
                  <a:srgbClr val="FFFF00"/>
                </a:solidFill>
              </a:rPr>
            </a:br>
            <a:endParaRPr lang="ru-RU" sz="2800" b="1" dirty="0"/>
          </a:p>
        </p:txBody>
      </p:sp>
    </p:spTree>
    <p:extLst>
      <p:ext uri="{BB962C8B-B14F-4D97-AF65-F5344CB8AC3E}">
        <p14:creationId xmlns="" xmlns:p14="http://schemas.microsoft.com/office/powerpoint/2010/main" val="65776779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57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79512" y="332656"/>
            <a:ext cx="8784976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b="1" dirty="0" smtClean="0">
                <a:solidFill>
                  <a:srgbClr val="FF0000"/>
                </a:solidFill>
                <a:latin typeface="Comic Sans MS" pitchFamily="66" charset="0"/>
              </a:rPr>
              <a:t>Проверочная              работа</a:t>
            </a:r>
          </a:p>
          <a:p>
            <a:endParaRPr lang="ru-RU" sz="4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sz="4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«3»</a:t>
            </a: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– 4 задания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«4»</a:t>
            </a: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– 5 заданий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«5»</a:t>
            </a:r>
            <a:r>
              <a:rPr lang="ru-RU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omic Sans MS" pitchFamily="66" charset="0"/>
              </a:rPr>
              <a:t> – 6 заданий</a:t>
            </a:r>
          </a:p>
          <a:p>
            <a:endParaRPr lang="ru-RU" sz="4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sz="40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867287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755576" y="476672"/>
            <a:ext cx="806489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Продолжи правило</a:t>
            </a:r>
          </a:p>
          <a:p>
            <a:r>
              <a:rPr lang="ru-RU" sz="4000" b="1" dirty="0" smtClean="0">
                <a:latin typeface="Comic Sans MS" pitchFamily="66" charset="0"/>
              </a:rPr>
              <a:t>Чтобы проверить парный согласный в корне, надо подобрать такое проверочное слово,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В) чтобы после согласного звука был гласный звук или согласный звук </a:t>
            </a:r>
            <a:r>
              <a:rPr lang="ru-RU" sz="4000" b="1" dirty="0" err="1" smtClean="0">
                <a:solidFill>
                  <a:srgbClr val="FF0000"/>
                </a:solidFill>
                <a:latin typeface="Comic Sans MS" pitchFamily="66" charset="0"/>
              </a:rPr>
              <a:t>н</a:t>
            </a:r>
            <a:endParaRPr lang="ru-RU" sz="40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sz="7200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endParaRPr lang="ru-RU" sz="4000" b="1" dirty="0" smtClean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5867287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827584" y="1268760"/>
            <a:ext cx="782463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Укажи, сколько в тексте слов с парными согласными на конце слова</a:t>
            </a:r>
          </a:p>
          <a:p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Краси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в</a:t>
            </a: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, восхо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д</a:t>
            </a: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, све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ж</a:t>
            </a: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, бере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г</a:t>
            </a: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, похо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ж</a:t>
            </a: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, алма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з</a:t>
            </a: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, тра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в</a:t>
            </a:r>
            <a:r>
              <a:rPr lang="ru-RU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mic Sans MS" pitchFamily="66" charset="0"/>
              </a:rPr>
              <a:t>, гри</a:t>
            </a:r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б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Comic Sans MS" pitchFamily="66" charset="0"/>
              </a:rPr>
              <a:t>Б) 8.</a:t>
            </a:r>
          </a:p>
        </p:txBody>
      </p:sp>
    </p:spTree>
    <p:extLst>
      <p:ext uri="{BB962C8B-B14F-4D97-AF65-F5344CB8AC3E}">
        <p14:creationId xmlns="" xmlns:p14="http://schemas.microsoft.com/office/powerpoint/2010/main" val="155867287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1115616" y="1412776"/>
            <a:ext cx="77048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87824" y="764704"/>
            <a:ext cx="4427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7" name="Чайковский Петр Ильич [club13333245] - Времена года - Апрель  Подснежни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164288" y="6049144"/>
            <a:ext cx="808856" cy="80885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11560" y="260648"/>
            <a:ext cx="78488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altLang="ru-RU" sz="40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ru-RU" altLang="ru-RU" sz="4000" b="1" dirty="0" smtClean="0">
                <a:solidFill>
                  <a:srgbClr val="FF0000"/>
                </a:solidFill>
              </a:rPr>
              <a:t>Укажи вариант, в котором записано сначала проверочное слово, а затем проверяемое</a:t>
            </a:r>
          </a:p>
          <a:p>
            <a:endParaRPr lang="ru-RU" altLang="ru-RU" sz="4000" b="1" dirty="0" smtClean="0">
              <a:solidFill>
                <a:srgbClr val="FF0000"/>
              </a:solidFill>
            </a:endParaRPr>
          </a:p>
          <a:p>
            <a:endParaRPr lang="ru-RU" altLang="ru-RU" sz="4000" b="1" dirty="0" smtClean="0">
              <a:solidFill>
                <a:srgbClr val="FF0000"/>
              </a:solidFill>
            </a:endParaRPr>
          </a:p>
          <a:p>
            <a:r>
              <a:rPr lang="ru-RU" altLang="ru-RU" sz="4000" b="1" dirty="0" smtClean="0">
                <a:solidFill>
                  <a:srgbClr val="002060"/>
                </a:solidFill>
              </a:rPr>
              <a:t>В) прыжок - прыжки</a:t>
            </a:r>
          </a:p>
        </p:txBody>
      </p:sp>
    </p:spTree>
    <p:extLst>
      <p:ext uri="{BB962C8B-B14F-4D97-AF65-F5344CB8AC3E}">
        <p14:creationId xmlns="" xmlns:p14="http://schemas.microsoft.com/office/powerpoint/2010/main" val="65776779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0576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</TotalTime>
  <Words>279</Words>
  <Application>Microsoft Office PowerPoint</Application>
  <PresentationFormat>Экран (4:3)</PresentationFormat>
  <Paragraphs>62</Paragraphs>
  <Slides>14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никеа</dc:creator>
  <cp:lastModifiedBy>DNS</cp:lastModifiedBy>
  <cp:revision>154</cp:revision>
  <dcterms:created xsi:type="dcterms:W3CDTF">2013-04-09T09:44:53Z</dcterms:created>
  <dcterms:modified xsi:type="dcterms:W3CDTF">2017-11-26T18:38:12Z</dcterms:modified>
</cp:coreProperties>
</file>