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36912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 «Мастерская </a:t>
            </a: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Переделкино</a:t>
            </a: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рамках   ресурсосберегающей </a:t>
            </a:r>
            <a:r>
              <a:rPr lang="ru-RU" altLang="ru-RU" b="1" kern="0" dirty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экологической программы   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66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«Зелёный кошелёк»</a:t>
            </a:r>
          </a:p>
          <a:p>
            <a:pPr algn="ctr">
              <a:defRPr/>
            </a:pPr>
            <a:endParaRPr lang="ru-RU" altLang="ru-RU" b="1" kern="0" dirty="0" smtClean="0">
              <a:solidFill>
                <a:srgbClr val="066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Устюжская СОШ.  Красноярский край </a:t>
            </a:r>
            <a:r>
              <a:rPr lang="ru-RU" altLang="ru-RU" b="1" kern="0" dirty="0" err="1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Емельяновский</a:t>
            </a: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Чеховская Арина, 5 класс</a:t>
            </a: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Куратор: </a:t>
            </a:r>
            <a:r>
              <a:rPr lang="ru-RU" altLang="ru-RU" b="1" kern="0" dirty="0" err="1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Алейникова</a:t>
            </a: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Л.В.</a:t>
            </a:r>
            <a:endParaRPr lang="ru-RU" altLang="ru-RU" b="1" kern="0" dirty="0">
              <a:solidFill>
                <a:srgbClr val="032F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 kern="0" dirty="0" smtClean="0">
                <a:solidFill>
                  <a:srgbClr val="032F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036116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280920" cy="2520279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каждая вещь имеет возможность превратиться во что-то новое,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нужное, полезное.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Старая футболка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трикотажные бриджи вышли из строя.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Хватило мастерства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создать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 по-настоящему стоящие вещицы.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рукоделия в школе. </a:t>
            </a:r>
          </a:p>
        </p:txBody>
      </p:sp>
      <p:pic>
        <p:nvPicPr>
          <p:cNvPr id="1026" name="Picture 2" descr="C:\Users\Larisa\Desktop\IMG-b93d8d1b52f2c987afbe61bcc8e440c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08920"/>
            <a:ext cx="5040560" cy="37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2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35" y="162880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Потребовалось: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3732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Ножницы, линейка , швейная машина, наполнитель ( синтепон).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6858"/>
            <a:ext cx="3632381" cy="306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24863" cy="151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86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548680"/>
            <a:ext cx="2880320" cy="583264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ПОЛУЧИЛОСЬ!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 - подушки.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мягкие, удобные.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без всяких затрат.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Старым </a:t>
            </a:r>
            <a:r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вещам дана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жизнь.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arisa\Desktop\шляпа\IMG-65f319426d10f71a98d986bff0e5c8db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777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85</Words>
  <Application>Microsoft Office PowerPoint</Application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Почти каждая вещь имеет возможность превратиться во что-то новое, нужное, полезное. Старая футболка и трикотажные бриджи вышли из строя. Хватило мастерства, чтобы создать из них  по-настоящему стоящие вещицы. Включив фантазию и вспомнив уроки рукоделия в школе. </vt:lpstr>
      <vt:lpstr>Потребовалось: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Larisa</cp:lastModifiedBy>
  <cp:revision>5</cp:revision>
  <dcterms:created xsi:type="dcterms:W3CDTF">2021-03-07T06:08:00Z</dcterms:created>
  <dcterms:modified xsi:type="dcterms:W3CDTF">2021-03-07T10:26:03Z</dcterms:modified>
</cp:coreProperties>
</file>