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7" r:id="rId4"/>
    <p:sldId id="259" r:id="rId5"/>
    <p:sldId id="260" r:id="rId6"/>
    <p:sldId id="275" r:id="rId7"/>
    <p:sldId id="264" r:id="rId8"/>
    <p:sldId id="276" r:id="rId9"/>
    <p:sldId id="261" r:id="rId10"/>
    <p:sldId id="266" r:id="rId11"/>
    <p:sldId id="258" r:id="rId12"/>
    <p:sldId id="283" r:id="rId13"/>
    <p:sldId id="284" r:id="rId14"/>
    <p:sldId id="277" r:id="rId15"/>
    <p:sldId id="282" r:id="rId16"/>
    <p:sldId id="278" r:id="rId17"/>
    <p:sldId id="281" r:id="rId18"/>
    <p:sldId id="286" r:id="rId19"/>
    <p:sldId id="287" r:id="rId20"/>
    <p:sldId id="289" r:id="rId21"/>
    <p:sldId id="290" r:id="rId22"/>
    <p:sldId id="291" r:id="rId23"/>
    <p:sldId id="292" r:id="rId24"/>
    <p:sldId id="271" r:id="rId25"/>
    <p:sldId id="288" r:id="rId26"/>
    <p:sldId id="272" r:id="rId27"/>
    <p:sldId id="273" r:id="rId28"/>
    <p:sldId id="268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714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2707A1E-3417-4C22-8AB6-AEAB40A17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D6207E-BDDE-4A55-A502-E89A54B43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9B14C80-060F-4CEE-A31A-B733B8A13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F2D325-0115-41CF-BD42-9AAE781FF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3ED92EA-60D2-40FE-8442-33E28DF0E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CFF50-BF35-45C7-8419-EFF479376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0D84DD-3BBF-4F2E-B3FF-B8424CB62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E7DF21-DD7A-4E9F-81E0-7F744E8E2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E90714-D489-438D-84B7-CFBB5218B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614E28-2FAE-4FE4-8844-5770D3DBC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49B9E-B196-419C-86DC-E2CEAAD20E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DAAAC18-F163-4AAF-BFD6-41CC17822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СЕМЬИ, ОПАЛЕННЫЕ ВОЙНОЙ.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/>
              <a:t>МКОУ УСТЮЖСКАЯ СОШ</a:t>
            </a:r>
          </a:p>
          <a:p>
            <a:r>
              <a:rPr lang="ru-RU"/>
              <a:t>РУКОВОДИТЕЛЬ РЫЖОВА Е.А.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0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Встреча с вдовой участника ВОВ Федоровой А.И.</a:t>
            </a:r>
            <a:br>
              <a:rPr lang="ru-RU" sz="2800" dirty="0" smtClean="0"/>
            </a:br>
            <a:r>
              <a:rPr lang="ru-RU" sz="2800" dirty="0" smtClean="0"/>
              <a:t>с.Устюг</a:t>
            </a:r>
            <a:endParaRPr lang="ru-RU" sz="2800" dirty="0"/>
          </a:p>
        </p:txBody>
      </p:sp>
      <p:pic>
        <p:nvPicPr>
          <p:cNvPr id="12" name="Picture 6" descr="IMG_287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214422"/>
            <a:ext cx="1768091" cy="2357454"/>
          </a:xfrm>
          <a:prstGeom prst="rect">
            <a:avLst/>
          </a:prstGeom>
          <a:noFill/>
        </p:spPr>
      </p:pic>
      <p:pic>
        <p:nvPicPr>
          <p:cNvPr id="9" name="Picture 6" descr="IMG_28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821909"/>
            <a:ext cx="3679828" cy="2759871"/>
          </a:xfrm>
          <a:prstGeom prst="rect">
            <a:avLst/>
          </a:prstGeom>
          <a:noFill/>
        </p:spPr>
      </p:pic>
      <p:pic>
        <p:nvPicPr>
          <p:cNvPr id="10" name="Picture 5" descr="IMG_289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85860"/>
            <a:ext cx="3929090" cy="52387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MG_28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7166"/>
            <a:ext cx="2438400" cy="3251200"/>
          </a:xfrm>
          <a:prstGeom prst="rect">
            <a:avLst/>
          </a:prstGeom>
          <a:noFill/>
        </p:spPr>
      </p:pic>
      <p:pic>
        <p:nvPicPr>
          <p:cNvPr id="11" name="Picture 5" descr="IMG_28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000504"/>
            <a:ext cx="3251200" cy="2438400"/>
          </a:xfrm>
          <a:prstGeom prst="rect">
            <a:avLst/>
          </a:prstGeom>
          <a:noFill/>
        </p:spPr>
      </p:pic>
      <p:pic>
        <p:nvPicPr>
          <p:cNvPr id="13" name="Picture 4" descr="IMG_288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643438" y="3518297"/>
            <a:ext cx="4000528" cy="3000397"/>
          </a:xfrm>
          <a:prstGeom prst="rect">
            <a:avLst/>
          </a:prstGeom>
          <a:noFill/>
          <a:ln/>
        </p:spPr>
      </p:pic>
      <p:pic>
        <p:nvPicPr>
          <p:cNvPr id="14" name="Picture 7" descr="IMG_287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85728"/>
            <a:ext cx="3929090" cy="2946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033734">
            <a:off x="395288" y="692150"/>
            <a:ext cx="4254500" cy="2859088"/>
          </a:xfrm>
          <a:prstGeom prst="rect">
            <a:avLst/>
          </a:prstGeom>
          <a:noFill/>
        </p:spPr>
      </p:pic>
      <p:pic>
        <p:nvPicPr>
          <p:cNvPr id="8200" name="Picture 8" descr="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97680">
            <a:off x="4643438" y="1052513"/>
            <a:ext cx="4319587" cy="2889250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>
                <a:solidFill>
                  <a:srgbClr val="030D0D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Награды героя</a:t>
            </a:r>
          </a:p>
        </p:txBody>
      </p:sp>
      <p:pic>
        <p:nvPicPr>
          <p:cNvPr id="8197" name="Picture 5" descr="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791020">
            <a:off x="5705475" y="3933825"/>
            <a:ext cx="3438525" cy="2351088"/>
          </a:xfrm>
          <a:prstGeom prst="rect">
            <a:avLst/>
          </a:prstGeom>
          <a:noFill/>
        </p:spPr>
      </p:pic>
      <p:pic>
        <p:nvPicPr>
          <p:cNvPr id="8198" name="Picture 6" descr="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30980">
            <a:off x="489933" y="3830711"/>
            <a:ext cx="3455987" cy="2309812"/>
          </a:xfrm>
          <a:prstGeom prst="rect">
            <a:avLst/>
          </a:prstGeom>
          <a:noFill/>
        </p:spPr>
      </p:pic>
      <p:pic>
        <p:nvPicPr>
          <p:cNvPr id="8196" name="Picture 4" descr="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6238" y="3357563"/>
            <a:ext cx="3671887" cy="2595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92150"/>
            <a:ext cx="4116388" cy="5403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От Москвы и до Эльбы – таков боевой путь нашего земляка, уроженца деревни Медведа.</a:t>
            </a:r>
          </a:p>
          <a:p>
            <a:pPr>
              <a:lnSpc>
                <a:spcPct val="90000"/>
              </a:lnSpc>
            </a:pPr>
            <a:r>
              <a:rPr lang="ru-RU"/>
              <a:t>Девять медалей и три ордена: Красной Звезды, Славы </a:t>
            </a:r>
            <a:r>
              <a:rPr lang="en-US"/>
              <a:t>II</a:t>
            </a:r>
            <a:r>
              <a:rPr lang="ru-RU"/>
              <a:t> и </a:t>
            </a:r>
            <a:r>
              <a:rPr lang="en-US"/>
              <a:t>III</a:t>
            </a:r>
            <a:r>
              <a:rPr lang="ru-RU"/>
              <a:t>  степени украшали грудь ветерана.</a:t>
            </a:r>
          </a:p>
        </p:txBody>
      </p:sp>
      <p:pic>
        <p:nvPicPr>
          <p:cNvPr id="3076" name="Picture 4" descr="Федор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1268413"/>
            <a:ext cx="2889250" cy="4248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Встреча с дочерью участника ВОВ Жуковой Л.В.</a:t>
            </a:r>
            <a:br>
              <a:rPr lang="ru-RU" sz="3200" dirty="0" smtClean="0"/>
            </a:br>
            <a:r>
              <a:rPr lang="ru-RU" sz="3200" dirty="0" smtClean="0"/>
              <a:t>с.Устюг</a:t>
            </a:r>
            <a:endParaRPr lang="ru-RU" sz="3200" dirty="0"/>
          </a:p>
        </p:txBody>
      </p:sp>
      <p:pic>
        <p:nvPicPr>
          <p:cNvPr id="6" name="Picture 2" descr="C:\Documents and Settings\User\Рабочий стол\проект семьи опаленные войной\гесс и  жукова\IMG_15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Рабочий стол\проект семьи опаленные войной\гесс и  жукова\IMG_15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Награды </a:t>
            </a:r>
            <a:r>
              <a:rPr lang="ru-RU" dirty="0" err="1" smtClean="0"/>
              <a:t>Резун</a:t>
            </a:r>
            <a:r>
              <a:rPr lang="ru-RU" dirty="0" smtClean="0"/>
              <a:t> В.Л.</a:t>
            </a:r>
            <a:endParaRPr lang="ru-RU" dirty="0"/>
          </a:p>
        </p:txBody>
      </p:sp>
      <p:pic>
        <p:nvPicPr>
          <p:cNvPr id="6" name="Picture 2" descr="C:\Documents and Settings\User\Рабочий стол\проект семьи опаленные войной\гесс и  жукова\IMG_15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Встреча с дочерью участника ВОВ Гесс Н.И.</a:t>
            </a:r>
            <a:br>
              <a:rPr lang="ru-RU" sz="3200" dirty="0" smtClean="0"/>
            </a:br>
            <a:r>
              <a:rPr lang="ru-RU" sz="3200" dirty="0" smtClean="0"/>
              <a:t>с.Устюг</a:t>
            </a:r>
            <a:endParaRPr lang="ru-RU" sz="3200" dirty="0"/>
          </a:p>
        </p:txBody>
      </p:sp>
      <p:pic>
        <p:nvPicPr>
          <p:cNvPr id="5" name="Picture 2" descr="C:\Documents and Settings\User\Рабочий стол\проект семьи опаленные войной\гесс и  жукова\IMG_15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4511675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87900" y="549275"/>
            <a:ext cx="4105275" cy="6048375"/>
          </a:xfrm>
        </p:spPr>
        <p:txBody>
          <a:bodyPr/>
          <a:lstStyle/>
          <a:p>
            <a:r>
              <a:rPr lang="ru-RU"/>
              <a:t>Бойко  Иван  Петрович  родился  11  сентября  1925  года  в  с.Устюг.  закончил  семилетку  в  1939  году  и  поступил  в  Красноярское  Железнодорожное  ФЗУ.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2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>
                <a:solidFill>
                  <a:srgbClr val="001010"/>
                </a:solidFill>
              </a:rPr>
              <a:t>В  1942  году  в  17  лет  добровольцем  ушел  на  фронт,  когда  пришла  похоронка  на  старшего  брата  Василия,  сгоревшего  в  танке  под  Ленинградом.</a:t>
            </a:r>
            <a:br>
              <a:rPr lang="ru-RU" sz="2000">
                <a:solidFill>
                  <a:srgbClr val="001010"/>
                </a:solidFill>
              </a:rPr>
            </a:br>
            <a:r>
              <a:rPr lang="ru-RU" sz="2000">
                <a:solidFill>
                  <a:srgbClr val="001010"/>
                </a:solidFill>
              </a:rPr>
              <a:t>Воевал  рядовым  отдельной  роты  автоматчиков  75  гвардейской  дивизии  на  Курской  дуге.  Был  дважды  ранен.  После  второго  ранения  -  пуля  вошла  в  правый  глаз  и  вышла  под  лопаткой.  Больше  года  находился  на  излечении  в  эвакогоспитале    14 – 68  города  Казани.</a:t>
            </a:r>
          </a:p>
        </p:txBody>
      </p:sp>
      <p:pic>
        <p:nvPicPr>
          <p:cNvPr id="3076" name="Рисунок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5589252">
            <a:off x="2127251" y="-966788"/>
            <a:ext cx="4386262" cy="7129463"/>
          </a:xfr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 smtClean="0"/>
              <a:t>   ЦЕЛЬ</a:t>
            </a:r>
            <a:r>
              <a:rPr lang="ru-RU" dirty="0"/>
              <a:t>: Организация общественно-полезной деятельности подростков во время летнего отдыха путем  общения и помощи участникам, вдовам и «детям войны».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Был собран материал о выпускниках, воевавших в «горячих точках».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0" y="1428750"/>
            <a:ext cx="3429000" cy="639763"/>
          </a:xfrm>
        </p:spPr>
        <p:txBody>
          <a:bodyPr/>
          <a:lstStyle/>
          <a:p>
            <a:pPr>
              <a:buNone/>
            </a:pPr>
            <a:r>
              <a:rPr lang="ru-RU" sz="2800" dirty="0" err="1" smtClean="0"/>
              <a:t>Липнягов</a:t>
            </a:r>
            <a:r>
              <a:rPr lang="ru-RU" sz="2800" dirty="0" smtClean="0"/>
              <a:t> Стас</a:t>
            </a:r>
            <a:endParaRPr lang="ru-RU" sz="2800" dirty="0"/>
          </a:p>
        </p:txBody>
      </p:sp>
      <p:pic>
        <p:nvPicPr>
          <p:cNvPr id="21509" name="Picture 5" descr="C:\Documents and Settings\User\Рабочий стол\проект семьи опаленные войной\Липнягов\ста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3116"/>
            <a:ext cx="2798477" cy="4179879"/>
          </a:xfrm>
          <a:prstGeom prst="rect">
            <a:avLst/>
          </a:prstGeom>
          <a:noFill/>
        </p:spPr>
      </p:pic>
      <p:pic>
        <p:nvPicPr>
          <p:cNvPr id="21510" name="Picture 6" descr="C:\Documents and Settings\User\Рабочий стол\проект семьи опаленные войной\Липнягов\стас домо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571744"/>
            <a:ext cx="4661862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Documents and Settings\User\Рабочий стол\проект семьи опаленные войной\Липнягов\Грамо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000108"/>
            <a:ext cx="3786214" cy="5244176"/>
          </a:xfrm>
          <a:prstGeom prst="rect">
            <a:avLst/>
          </a:prstGeom>
          <a:noFill/>
        </p:spPr>
      </p:pic>
      <p:pic>
        <p:nvPicPr>
          <p:cNvPr id="8" name="Picture 3" descr="C:\Documents and Settings\User\Рабочий стол\проект семьи опаленные войной\Липнягов\IMG_15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85794"/>
            <a:ext cx="4667284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22944"/>
          </a:xfrm>
        </p:spPr>
        <p:txBody>
          <a:bodyPr/>
          <a:lstStyle/>
          <a:p>
            <a:r>
              <a:rPr lang="ru-RU" dirty="0" err="1" smtClean="0"/>
              <a:t>Агровиченко</a:t>
            </a:r>
            <a:r>
              <a:rPr lang="ru-RU" dirty="0" smtClean="0"/>
              <a:t> Николай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59"/>
            <a:ext cx="3714776" cy="514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1357298"/>
            <a:ext cx="3753261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И, конечно же, мы систематизировали материал о герое </a:t>
            </a:r>
            <a:r>
              <a:rPr lang="ru-RU" dirty="0" err="1" smtClean="0"/>
              <a:t>Советсткого</a:t>
            </a:r>
            <a:r>
              <a:rPr lang="ru-RU" dirty="0" smtClean="0"/>
              <a:t> Союза </a:t>
            </a:r>
            <a:r>
              <a:rPr lang="ru-RU" dirty="0" err="1" smtClean="0"/>
              <a:t>Бородавкине</a:t>
            </a:r>
            <a:r>
              <a:rPr lang="ru-RU" dirty="0" smtClean="0"/>
              <a:t> И.С.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Среди воинов-сибиряков, Героев Советского Союза, был И.С. </a:t>
            </a:r>
            <a:r>
              <a:rPr lang="ru-RU" sz="2400" dirty="0" err="1"/>
              <a:t>Бородавкин</a:t>
            </a:r>
            <a:r>
              <a:rPr lang="ru-RU" sz="2400" dirty="0"/>
              <a:t>, наш земляк.</a:t>
            </a:r>
          </a:p>
        </p:txBody>
      </p:sp>
      <p:pic>
        <p:nvPicPr>
          <p:cNvPr id="8196" name="Picture 4" descr="бородавк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989138"/>
            <a:ext cx="3198812" cy="45370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Боевой путь Ильи Сергеевича.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916113"/>
            <a:ext cx="8229600" cy="4495800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   От Воронежа до Кракова — таков боевой путь И.С. Бородавкииа. Из-под Кракова геройский сибиряк был направлен командованием в Киевское артиллеристское училище, где и встретил известие о долгожданной Победе.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История одной золотой звезды.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/>
              <a:t>  С начала войны Илья Сергеевич ушел артиллеристом на фронт. В октябре 1943 года геройски отличился в боях при  форсировании Днепра. Героизм проявил в этих боях гвардеец-сибиряк: он не покинул поля схватки даже после полученного ранения. Семь вражеских танков остались гореть на рубеже, который оборонял расчет И.С. Бородавкина, пять из этих машин были подбиты самим командиром орудия.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 descr="семья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Дальнейшее развитие проекта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00372"/>
            <a:ext cx="8229600" cy="312579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Продолжение </a:t>
            </a:r>
            <a:r>
              <a:rPr lang="ru-RU" dirty="0"/>
              <a:t>волонтерского движения в селе Устюг.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dirty="0"/>
              <a:t> </a:t>
            </a:r>
            <a:r>
              <a:rPr lang="ru-RU" sz="2800" dirty="0"/>
              <a:t>Группа учащихся школы под руководством педагогов </a:t>
            </a:r>
            <a:r>
              <a:rPr lang="ru-RU" sz="2800" dirty="0" smtClean="0"/>
              <a:t>оказала помощь </a:t>
            </a:r>
            <a:r>
              <a:rPr lang="ru-RU" sz="2800" dirty="0"/>
              <a:t>ветеранам Великой Отечественной войны. </a:t>
            </a:r>
            <a:r>
              <a:rPr lang="ru-RU" sz="2800" dirty="0" smtClean="0"/>
              <a:t>Были  записаны </a:t>
            </a:r>
            <a:r>
              <a:rPr lang="ru-RU" sz="2800" dirty="0"/>
              <a:t>воспоминания, обычаи, знакомство с семейными реликвиями. Проект </a:t>
            </a:r>
            <a:r>
              <a:rPr lang="ru-RU" sz="2800" dirty="0" smtClean="0"/>
              <a:t>реализовывался </a:t>
            </a:r>
            <a:r>
              <a:rPr lang="ru-RU" sz="2800" dirty="0"/>
              <a:t>при содействии различных организаций:  Устюжской СОШ, </a:t>
            </a:r>
            <a:r>
              <a:rPr lang="ru-RU" sz="2800" dirty="0" err="1"/>
              <a:t>Устюгской</a:t>
            </a:r>
            <a:r>
              <a:rPr lang="ru-RU" sz="2800" dirty="0"/>
              <a:t> сельской администрации. В ходе проекта </a:t>
            </a:r>
            <a:r>
              <a:rPr lang="ru-RU" sz="2800" dirty="0" smtClean="0"/>
              <a:t>провели встречи  </a:t>
            </a:r>
            <a:r>
              <a:rPr lang="ru-RU" sz="2800" dirty="0"/>
              <a:t>с пожилыми </a:t>
            </a:r>
            <a:r>
              <a:rPr lang="ru-RU" sz="2800" dirty="0" smtClean="0"/>
              <a:t>людьми «По волнам памяти». </a:t>
            </a:r>
            <a:r>
              <a:rPr lang="ru-RU" sz="2800" dirty="0"/>
              <a:t>Выпуск буклетов к Дню Победы и брошюры с воспоминаниями, обычаями, реликвиями семей, опаленных войной</a:t>
            </a:r>
            <a:r>
              <a:rPr lang="ru-RU" sz="2800" dirty="0" smtClean="0"/>
              <a:t>. Были созданы волонтерские отряды среди учащихся в </a:t>
            </a:r>
            <a:r>
              <a:rPr lang="ru-RU" sz="2800" dirty="0" err="1" smtClean="0"/>
              <a:t>д.Гляден</a:t>
            </a:r>
            <a:r>
              <a:rPr lang="ru-RU" sz="2800" dirty="0" smtClean="0"/>
              <a:t> и </a:t>
            </a:r>
            <a:r>
              <a:rPr lang="ru-RU" sz="2800" dirty="0" err="1" smtClean="0"/>
              <a:t>д.Погорелка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/>
              <a:t>УБОРКА У ПАМЯТНИКА ВЕТЕРАНАМ </a:t>
            </a:r>
            <a:r>
              <a:rPr lang="ru-RU" sz="2800" dirty="0" smtClean="0"/>
              <a:t>ВОВ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Д.ПОГОРЕЛКА</a:t>
            </a:r>
          </a:p>
        </p:txBody>
      </p:sp>
      <p:pic>
        <p:nvPicPr>
          <p:cNvPr id="8196" name="Picture 4" descr="IMG_261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8712" y="1823244"/>
            <a:ext cx="5895975" cy="4419600"/>
          </a:xfr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Уборка у дома вдовы участника ВОВ Кувшиновой К.В.</a:t>
            </a:r>
            <a:endParaRPr lang="ru-RU" sz="2800" dirty="0"/>
          </a:p>
        </p:txBody>
      </p:sp>
      <p:pic>
        <p:nvPicPr>
          <p:cNvPr id="9220" name="Picture 4" descr="юбилей 26 25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2037" y="1770856"/>
            <a:ext cx="6029325" cy="4524375"/>
          </a:xfrm>
          <a:noFill/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8229600" cy="1143000"/>
          </a:xfrm>
        </p:spPr>
        <p:txBody>
          <a:bodyPr/>
          <a:lstStyle/>
          <a:p>
            <a:r>
              <a:rPr lang="ru-RU" sz="1600" dirty="0" smtClean="0"/>
              <a:t>В ходе реализации проекта были изготовлены открытки и сувениры для ветеранов, которые были вручены на митинге, посвященном Дню Победы.</a:t>
            </a:r>
            <a:endParaRPr lang="ru-RU" sz="1600" dirty="0"/>
          </a:p>
        </p:txBody>
      </p:sp>
      <p:pic>
        <p:nvPicPr>
          <p:cNvPr id="6" name="Picture 2" descr="DSCF20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158" y="1714488"/>
            <a:ext cx="4429124" cy="3322481"/>
          </a:xfrm>
          <a:prstGeom prst="rect">
            <a:avLst/>
          </a:prstGeom>
          <a:noFill/>
          <a:ln/>
        </p:spPr>
      </p:pic>
      <p:pic>
        <p:nvPicPr>
          <p:cNvPr id="7" name="Picture 3" descr="DSCF20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29190" y="3643314"/>
            <a:ext cx="3995738" cy="299720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IMG_0869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500042"/>
            <a:ext cx="4143404" cy="3107964"/>
          </a:xfrm>
          <a:noFill/>
          <a:ln/>
        </p:spPr>
      </p:pic>
      <p:pic>
        <p:nvPicPr>
          <p:cNvPr id="13314" name="Picture 2" descr="IMG_086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2037" y="1770856"/>
            <a:ext cx="6029325" cy="4524375"/>
          </a:xfrm>
          <a:noFill/>
          <a:ln/>
        </p:spPr>
      </p:pic>
      <p:pic>
        <p:nvPicPr>
          <p:cNvPr id="6" name="Picture 2" descr="IMG_086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"/>
            <a:ext cx="4643438" cy="348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IMG_086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457159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642910" y="0"/>
            <a:ext cx="4071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Возложение цветов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Встречи с вдовами участников ВОВ. </a:t>
            </a:r>
            <a:r>
              <a:rPr lang="ru-RU" sz="3200" dirty="0" err="1" smtClean="0"/>
              <a:t>д.Гляден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4" name="Picture 3" descr="0105201201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9" y="1500174"/>
            <a:ext cx="3929090" cy="2944801"/>
          </a:xfrm>
          <a:prstGeom prst="rect">
            <a:avLst/>
          </a:prstGeom>
          <a:noFill/>
        </p:spPr>
      </p:pic>
      <p:pic>
        <p:nvPicPr>
          <p:cNvPr id="5" name="Picture 2" descr="01052012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268264"/>
            <a:ext cx="4519610" cy="3389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01052012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202" y="285729"/>
            <a:ext cx="4382045" cy="3286148"/>
          </a:xfrm>
          <a:prstGeom prst="rect">
            <a:avLst/>
          </a:prstGeom>
          <a:noFill/>
        </p:spPr>
      </p:pic>
      <p:pic>
        <p:nvPicPr>
          <p:cNvPr id="10245" name="Picture 5" descr="010520120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00400"/>
            <a:ext cx="4876800" cy="3657600"/>
          </a:xfrm>
          <a:prstGeom prst="rect">
            <a:avLst/>
          </a:prstGeom>
          <a:noFill/>
        </p:spPr>
      </p:pic>
      <p:pic>
        <p:nvPicPr>
          <p:cNvPr id="10246" name="Picture 6" descr="010520120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714752"/>
            <a:ext cx="3733824" cy="2800369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9048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Помощь ветерану тыла </a:t>
            </a:r>
            <a:r>
              <a:rPr lang="ru-RU" sz="2800" dirty="0" err="1" smtClean="0"/>
              <a:t>Дюкову</a:t>
            </a:r>
            <a:r>
              <a:rPr lang="ru-RU" sz="2800" dirty="0" smtClean="0"/>
              <a:t> в.п. </a:t>
            </a:r>
            <a:r>
              <a:rPr lang="ru-RU" sz="2800" dirty="0" err="1" smtClean="0"/>
              <a:t>д.Гляден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53</TotalTime>
  <Words>449</Words>
  <Application>Microsoft Office PowerPoint</Application>
  <PresentationFormat>Экран (4:3)</PresentationFormat>
  <Paragraphs>31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Arial</vt:lpstr>
      <vt:lpstr>Изящная</vt:lpstr>
      <vt:lpstr>СЕМЬИ, ОПАЛЕННЫЕ ВОЙНОЙ.</vt:lpstr>
      <vt:lpstr>Слайд 2</vt:lpstr>
      <vt:lpstr>Слайд 3</vt:lpstr>
      <vt:lpstr>УБОРКА У ПАМЯТНИКА ВЕТЕРАНАМ ВОВ Д.ПОГОРЕЛКА</vt:lpstr>
      <vt:lpstr>Уборка у дома вдовы участника ВОВ Кувшиновой К.В.</vt:lpstr>
      <vt:lpstr>В ходе реализации проекта были изготовлены открытки и сувениры для ветеранов, которые были вручены на митинге, посвященном Дню Победы.</vt:lpstr>
      <vt:lpstr>Слайд 7</vt:lpstr>
      <vt:lpstr>Встречи с вдовами участников ВОВ. д.Гляден.</vt:lpstr>
      <vt:lpstr>Помощь ветерану тыла Дюкову в.п. д.Гляден.</vt:lpstr>
      <vt:lpstr>Встреча с вдовой участника ВОВ Федоровой А.И. с.Устюг</vt:lpstr>
      <vt:lpstr>Слайд 11</vt:lpstr>
      <vt:lpstr>Награды героя</vt:lpstr>
      <vt:lpstr>Слайд 13</vt:lpstr>
      <vt:lpstr>Встреча с дочерью участника ВОВ Жуковой Л.В. с.Устюг</vt:lpstr>
      <vt:lpstr>Слайд 15</vt:lpstr>
      <vt:lpstr>Награды Резун В.Л.</vt:lpstr>
      <vt:lpstr>Встреча с дочерью участника ВОВ Гесс Н.И. с.Устюг</vt:lpstr>
      <vt:lpstr>Слайд 18</vt:lpstr>
      <vt:lpstr>В  1942  году  в  17  лет  добровольцем  ушел  на  фронт,  когда  пришла  похоронка  на  старшего  брата  Василия,  сгоревшего  в  танке  под  Ленинградом. Воевал  рядовым  отдельной  роты  автоматчиков  75  гвардейской  дивизии  на  Курской  дуге.  Был  дважды  ранен.  После  второго  ранения  -  пуля  вошла  в  правый  глаз  и  вышла  под  лопаткой.  Больше  года  находился  на  излечении  в  эвакогоспитале    14 – 68  города  Казани.</vt:lpstr>
      <vt:lpstr>Был собран материал о выпускниках, воевавших в «горячих точках».</vt:lpstr>
      <vt:lpstr>Слайд 21</vt:lpstr>
      <vt:lpstr>Агровиченко Николай</vt:lpstr>
      <vt:lpstr>Слайд 23</vt:lpstr>
      <vt:lpstr>Среди воинов-сибиряков, Героев Советского Союза, был И.С. Бородавкин, наш земляк.</vt:lpstr>
      <vt:lpstr>Боевой путь Ильи Сергеевича.</vt:lpstr>
      <vt:lpstr>История одной золотой звезды.</vt:lpstr>
      <vt:lpstr>Слайд 27</vt:lpstr>
      <vt:lpstr>Дальнейшее развитие проекта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СЕМЬИ, ОПАЛЕННЫЕ ВОЙНОЙ.</dc:title>
  <dc:creator>АЛЁНА</dc:creator>
  <cp:lastModifiedBy>Школа</cp:lastModifiedBy>
  <cp:revision>9</cp:revision>
  <dcterms:created xsi:type="dcterms:W3CDTF">2012-10-22T10:09:58Z</dcterms:created>
  <dcterms:modified xsi:type="dcterms:W3CDTF">2012-10-24T06:34:58Z</dcterms:modified>
</cp:coreProperties>
</file>