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69" r:id="rId2"/>
    <p:sldId id="301" r:id="rId3"/>
    <p:sldId id="303" r:id="rId4"/>
    <p:sldId id="291" r:id="rId5"/>
    <p:sldId id="307" r:id="rId6"/>
    <p:sldId id="305" r:id="rId7"/>
    <p:sldId id="306" r:id="rId8"/>
    <p:sldId id="280" r:id="rId9"/>
    <p:sldId id="281" r:id="rId10"/>
    <p:sldId id="267" r:id="rId11"/>
    <p:sldId id="29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6" autoAdjust="0"/>
    <p:restoredTop sz="86380" autoAdjust="0"/>
  </p:normalViewPr>
  <p:slideViewPr>
    <p:cSldViewPr>
      <p:cViewPr>
        <p:scale>
          <a:sx n="66" d="100"/>
          <a:sy n="66" d="100"/>
        </p:scale>
        <p:origin x="-200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30D1-70CD-4402-B857-D5F9D9F1BAD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53E4C-968E-4B29-97FB-6C8432010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0627E7-8D8B-4D19-8AA7-198A4CC27CB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0627E7-8D8B-4D19-8AA7-198A4CC27CB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3E7F-346C-4719-8DA1-930E93AC1D96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47A2-946C-4C2D-83BE-6369A5CCD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!!!%20&#1054;&#1090;&#1082;&#1088;&#1099;&#1090;&#1099;&#1081;%20&#1091;&#1088;&#1086;&#1082;\&#1055;&#1088;&#1077;&#1079;&#1077;&#1085;&#1090;&#1072;&#1094;&#1080;&#1103;\&#1063;&#1072;&#1081;&#1082;&#1086;&#1074;&#1089;&#1082;&#1080;&#1081;%20&#1055;&#1077;&#1090;&#1088;%20&#1048;&#1083;&#1100;&#1080;&#1095;%20%5bclub13333245%5d%20-%20&#1042;&#1088;&#1077;&#1084;&#1077;&#1085;&#1072;%20&#1075;&#1086;&#1076;&#1072;%20-%20&#1040;&#1087;&#1088;&#1077;&#1083;&#1100;%20%20&#1055;&#1086;&#1076;&#1089;&#1085;&#1077;&#1078;&#1085;&#1080;&#1082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gif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gif"/><Relationship Id="rId10" Type="http://schemas.openxmlformats.org/officeDocument/2006/relationships/image" Target="../media/image12.jpeg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!!!%20&#1054;&#1090;&#1082;&#1088;&#1099;&#1090;&#1099;&#1081;%20&#1091;&#1088;&#1086;&#1082;\&#1055;&#1088;&#1077;&#1079;&#1077;&#1085;&#1090;&#1072;&#1094;&#1080;&#1103;\&#1063;&#1072;&#1081;&#1082;&#1086;&#1074;&#1089;&#1082;&#1080;&#1081;%20&#1055;&#1077;&#1090;&#1088;%20&#1048;&#1083;&#1100;&#1080;&#1095;%20%5bclub13333245%5d%20-%20&#1042;&#1088;&#1077;&#1084;&#1077;&#1085;&#1072;%20&#1075;&#1086;&#1076;&#1072;%20-%20&#1040;&#1087;&#1088;&#1077;&#1083;&#1100;%20%20&#1055;&#1086;&#1076;&#1089;&#1085;&#1077;&#1078;&#1085;&#1080;&#1082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826917" cy="693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857752" y="64291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60569" y="357166"/>
            <a:ext cx="184730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57385"/>
            <a:ext cx="87849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dirty="0" smtClean="0">
                <a:solidFill>
                  <a:srgbClr val="FF0000"/>
                </a:solidFill>
                <a:latin typeface="Monotype Corsiva" pitchFamily="66" charset="0"/>
              </a:rPr>
              <a:t>Русский </a:t>
            </a:r>
            <a:r>
              <a:rPr lang="ru-RU" sz="11500" dirty="0">
                <a:solidFill>
                  <a:srgbClr val="FF0000"/>
                </a:solidFill>
                <a:latin typeface="Monotype Corsiva" pitchFamily="66" charset="0"/>
              </a:rPr>
              <a:t>язык </a:t>
            </a:r>
            <a:endParaRPr lang="ru-RU" sz="11500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941168"/>
            <a:ext cx="1559248" cy="1314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23928" y="3212976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 </a:t>
            </a:r>
            <a:r>
              <a:rPr lang="ru-RU" sz="4000" b="1" dirty="0">
                <a:solidFill>
                  <a:srgbClr val="FF0000"/>
                </a:solidFill>
              </a:rPr>
              <a:t>класс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87792" y="357166"/>
            <a:ext cx="2373598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…ток </a:t>
            </a:r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п...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лянка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64291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93385" y="500042"/>
            <a:ext cx="221727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р…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р…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чной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71435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617" y="3906479"/>
            <a:ext cx="63046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Какое задание вы предложили бы выполнить с этими словами?</a:t>
            </a:r>
          </a:p>
          <a:p>
            <a:endParaRPr lang="ru-RU" sz="2000" b="1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>
                <a:solidFill>
                  <a:schemeClr val="tx2"/>
                </a:solidFill>
              </a:rPr>
              <a:t>Р</a:t>
            </a:r>
            <a:r>
              <a:rPr lang="ru-RU" sz="2000" b="1" dirty="0" smtClean="0">
                <a:solidFill>
                  <a:schemeClr val="tx2"/>
                </a:solidFill>
              </a:rPr>
              <a:t>азделить на слоги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2"/>
                </a:solidFill>
              </a:rPr>
              <a:t>Записать в алфавитном порядке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2"/>
                </a:solidFill>
              </a:rPr>
              <a:t>Составить с этими словами предложение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ru-RU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4" descr="AMERI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30250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AMERI00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63283" y="3068960"/>
            <a:ext cx="3008758" cy="26642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2852936"/>
            <a:ext cx="1368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9" name="Дуга 78"/>
          <p:cNvSpPr/>
          <p:nvPr/>
        </p:nvSpPr>
        <p:spPr>
          <a:xfrm>
            <a:off x="5220072" y="692696"/>
            <a:ext cx="1872208" cy="3608783"/>
          </a:xfrm>
          <a:prstGeom prst="arc">
            <a:avLst>
              <a:gd name="adj1" fmla="val 15640773"/>
              <a:gd name="adj2" fmla="val 167730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404664"/>
            <a:ext cx="5018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Сегодня на уроке: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839094"/>
            <a:ext cx="6174432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rgbClr val="6600FF"/>
                </a:solidFill>
                <a:latin typeface="Comic Sans MS" pitchFamily="66" charset="0"/>
              </a:rPr>
              <a:t>Я понял...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rgbClr val="6600FF"/>
                </a:solidFill>
                <a:latin typeface="Comic Sans MS" pitchFamily="66" charset="0"/>
              </a:rPr>
              <a:t>Мне было интересно...</a:t>
            </a:r>
          </a:p>
          <a:p>
            <a:pPr indent="-341313"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4000" b="1" dirty="0" smtClean="0">
                <a:solidFill>
                  <a:srgbClr val="6600FF"/>
                </a:solidFill>
                <a:latin typeface="Comic Sans MS" pitchFamily="66" charset="0"/>
              </a:rPr>
              <a:t>Мне было трудно</a:t>
            </a:r>
            <a:r>
              <a:rPr lang="ru-RU" b="1" dirty="0" smtClean="0">
                <a:solidFill>
                  <a:srgbClr val="6600FF"/>
                </a:solidFill>
                <a:latin typeface="Comic Sans MS" pitchFamily="66" charset="0"/>
              </a:rPr>
              <a:t>...</a:t>
            </a:r>
            <a:endParaRPr lang="ru-RU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74913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51720" y="1268760"/>
            <a:ext cx="6096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72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Молодцы!</a:t>
            </a:r>
            <a:endParaRPr lang="ru-RU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867287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090"/>
            <a:ext cx="9753600" cy="693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3528" y="0"/>
            <a:ext cx="9073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Проверяемые и непроверяемые  безударные гласные в корне слов.</a:t>
            </a:r>
            <a:endParaRPr lang="ru-RU" sz="5400" b="1" dirty="0">
              <a:solidFill>
                <a:srgbClr val="FF0000"/>
              </a:solidFill>
            </a:endParaRPr>
          </a:p>
          <a:p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285550"/>
            <a:ext cx="10801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о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564904"/>
            <a:ext cx="151216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е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2708920"/>
            <a:ext cx="136815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 smtClean="0">
                <a:solidFill>
                  <a:srgbClr val="FF0000"/>
                </a:solidFill>
              </a:rPr>
              <a:t>и</a:t>
            </a:r>
            <a:endParaRPr lang="ru-RU" sz="166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851919" y="4444662"/>
            <a:ext cx="115212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569" y="1988840"/>
            <a:ext cx="136815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dirty="0">
                <a:solidFill>
                  <a:srgbClr val="FF0000"/>
                </a:solidFill>
              </a:rPr>
              <a:t>а</a:t>
            </a:r>
          </a:p>
        </p:txBody>
      </p:sp>
    </p:spTree>
    <p:extLst>
      <p:ext uri="{BB962C8B-B14F-4D97-AF65-F5344CB8AC3E}">
        <p14:creationId xmlns="" xmlns:p14="http://schemas.microsoft.com/office/powerpoint/2010/main" val="200294865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8911" cy="69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627784" y="764704"/>
            <a:ext cx="3078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Цель урока: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8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FF0000"/>
                </a:solidFill>
              </a:rPr>
              <a:t>    Находить и различать проверяемые и непроверяемые безударные гласные</a:t>
            </a:r>
          </a:p>
          <a:p>
            <a:pPr marL="342900" indent="-342900"/>
            <a:endParaRPr lang="ru-RU" sz="2800" dirty="0"/>
          </a:p>
          <a:p>
            <a:pPr marL="342900" indent="-342900"/>
            <a:r>
              <a:rPr lang="ru-RU" sz="2800" b="1" dirty="0" smtClean="0"/>
              <a:t>    Предметные умения:</a:t>
            </a:r>
            <a:endParaRPr lang="ru-RU" sz="2800" b="1" dirty="0"/>
          </a:p>
          <a:p>
            <a:pPr marL="457200" indent="-457200"/>
            <a:r>
              <a:rPr lang="ru-RU" sz="2800" dirty="0" smtClean="0"/>
              <a:t>1. Различать проверяемые и непроверяемые</a:t>
            </a:r>
          </a:p>
          <a:p>
            <a:pPr marL="342900" indent="-342900"/>
            <a:r>
              <a:rPr lang="ru-RU" sz="2800" dirty="0" smtClean="0"/>
              <a:t>     безударные гласные  в корне.</a:t>
            </a:r>
          </a:p>
          <a:p>
            <a:pPr marL="342900" lvl="0" indent="-342900"/>
            <a:r>
              <a:rPr lang="ru-RU" sz="2800" dirty="0" smtClean="0"/>
              <a:t>2. Проверять написание слов с безударными гласными в </a:t>
            </a:r>
            <a:r>
              <a:rPr lang="ru-RU" sz="2800" dirty="0" smtClean="0"/>
              <a:t>корне </a:t>
            </a:r>
            <a:r>
              <a:rPr lang="ru-RU" sz="2800" dirty="0" smtClean="0"/>
              <a:t>и указывать способы проверки</a:t>
            </a:r>
          </a:p>
          <a:p>
            <a:pPr marL="342900" lvl="0" indent="-342900"/>
            <a:r>
              <a:rPr lang="ru-RU" sz="2800" dirty="0" smtClean="0"/>
              <a:t>3</a:t>
            </a:r>
            <a:r>
              <a:rPr lang="ru-RU" sz="2800" dirty="0" smtClean="0"/>
              <a:t>. </a:t>
            </a:r>
            <a:r>
              <a:rPr lang="ru-RU" sz="2800" dirty="0" smtClean="0"/>
              <a:t>Правильно писать слова с непроверяемой гласной </a:t>
            </a:r>
          </a:p>
          <a:p>
            <a:pPr marL="342900" indent="-342900"/>
            <a:r>
              <a:rPr lang="ru-RU" sz="2800" dirty="0" smtClean="0"/>
              <a:t>    написание </a:t>
            </a:r>
            <a:r>
              <a:rPr lang="ru-RU" sz="2800" dirty="0" smtClean="0"/>
              <a:t>которых надо запомнить или проверить </a:t>
            </a:r>
            <a:r>
              <a:rPr lang="ru-RU" sz="2800" smtClean="0"/>
              <a:t>по </a:t>
            </a:r>
            <a:r>
              <a:rPr lang="ru-RU" sz="2800" smtClean="0"/>
              <a:t>словарю</a:t>
            </a:r>
            <a:endParaRPr lang="ru-RU" sz="2800" dirty="0"/>
          </a:p>
          <a:p>
            <a:pPr marL="342900" indent="-342900"/>
            <a:endParaRPr lang="ru-RU" sz="2800" b="1" dirty="0" smtClean="0"/>
          </a:p>
          <a:p>
            <a:pPr marL="342900" indent="-342900"/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92847767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3444393"/>
            <a:ext cx="69127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Хор.шо в.сной </a:t>
            </a:r>
            <a:r>
              <a:rPr lang="ru-RU" sz="5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л.су!</a:t>
            </a: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6732240" y="2492896"/>
            <a:ext cx="11521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solidFill>
                  <a:srgbClr val="FF0000"/>
                </a:solidFill>
              </a:rPr>
              <a:t>?</a:t>
            </a:r>
            <a:endParaRPr lang="ru-RU" sz="13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NS\Desktop\ур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7" y="0"/>
            <a:ext cx="913868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807990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15616" y="141277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764704"/>
            <a:ext cx="4427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Чайковский Петр Ильич [club13333245] - Времена года - Апрель  Подснеж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64288" y="6049144"/>
            <a:ext cx="808856" cy="8088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91680" y="234888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Д..жди,    гр..бы,    гр..за,   </a:t>
            </a:r>
            <a:r>
              <a:rPr lang="ru-RU" sz="4000" dirty="0" err="1" smtClean="0"/>
              <a:t>зв</a:t>
            </a:r>
            <a:r>
              <a:rPr lang="ru-RU" sz="4000" dirty="0" smtClean="0"/>
              <a:t>..рек,   д..</a:t>
            </a:r>
            <a:r>
              <a:rPr lang="ru-RU" sz="4000" dirty="0" err="1" smtClean="0"/>
              <a:t>ревья</a:t>
            </a:r>
            <a:r>
              <a:rPr lang="ru-RU" sz="4000" dirty="0" smtClean="0"/>
              <a:t>,   </a:t>
            </a:r>
            <a:r>
              <a:rPr lang="ru-RU" sz="4000" dirty="0" err="1" smtClean="0"/>
              <a:t>цв</a:t>
            </a:r>
            <a:r>
              <a:rPr lang="ru-RU" sz="4000" dirty="0" smtClean="0"/>
              <a:t>…ты,  тр..</a:t>
            </a:r>
            <a:r>
              <a:rPr lang="ru-RU" sz="4000" dirty="0" err="1" smtClean="0"/>
              <a:t>ва</a:t>
            </a:r>
            <a:r>
              <a:rPr lang="ru-RU" sz="4000" dirty="0" smtClean="0"/>
              <a:t>,   л..док,  л..сок,  л..</a:t>
            </a:r>
            <a:r>
              <a:rPr lang="ru-RU" sz="4000" dirty="0" err="1" smtClean="0"/>
              <a:t>са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48680"/>
            <a:ext cx="65162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66"/>
                </a:solidFill>
              </a:rPr>
              <a:t> Способы проверки написания безударных гласных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6577677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983038"/>
            <a:ext cx="6400800" cy="1593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Рисунок 3" descr="smeshariki22.jpg"/>
          <p:cNvPicPr>
            <a:picLocks noChangeAspect="1"/>
          </p:cNvPicPr>
          <p:nvPr/>
        </p:nvPicPr>
        <p:blipFill>
          <a:blip r:embed="rId3" cstate="print">
            <a:lum bright="44000" contrast="-3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 descr="07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380000">
            <a:off x="458777" y="5158895"/>
            <a:ext cx="1277938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8" descr="album_1107205053_652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659536"/>
            <a:ext cx="930969" cy="184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12" descr="bird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38" y="1714500"/>
            <a:ext cx="16668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13" descr="151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39952" y="4797152"/>
            <a:ext cx="269200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14" descr="92444440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2320" y="3356992"/>
            <a:ext cx="10366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Box 14"/>
          <p:cNvSpPr txBox="1">
            <a:spLocks noChangeArrowheads="1"/>
          </p:cNvSpPr>
          <p:nvPr/>
        </p:nvSpPr>
        <p:spPr bwMode="auto">
          <a:xfrm>
            <a:off x="500063" y="6211888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2571750" y="6140450"/>
            <a:ext cx="3000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2" name="TextBox 11"/>
          <p:cNvSpPr txBox="1">
            <a:spLocks noChangeArrowheads="1"/>
          </p:cNvSpPr>
          <p:nvPr/>
        </p:nvSpPr>
        <p:spPr bwMode="auto">
          <a:xfrm>
            <a:off x="4357688" y="285432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84488" y="614045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13363" y="28575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70425" y="28575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98550" y="6211888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Горизонтальный свиток 29"/>
          <p:cNvSpPr/>
          <p:nvPr/>
        </p:nvSpPr>
        <p:spPr>
          <a:xfrm>
            <a:off x="611560" y="188640"/>
            <a:ext cx="8072437" cy="164306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СЛОВАРНАЯ </a:t>
            </a:r>
            <a:r>
              <a:rPr lang="ru-RU" dirty="0" err="1"/>
              <a:t>Сс</a:t>
            </a:r>
            <a:endParaRPr lang="ru-RU" dirty="0"/>
          </a:p>
        </p:txBody>
      </p:sp>
      <p:sp>
        <p:nvSpPr>
          <p:cNvPr id="9242" name="TextBox 30"/>
          <p:cNvSpPr txBox="1">
            <a:spLocks noChangeArrowheads="1"/>
          </p:cNvSpPr>
          <p:nvPr/>
        </p:nvSpPr>
        <p:spPr bwMode="auto">
          <a:xfrm>
            <a:off x="1571625" y="714375"/>
            <a:ext cx="6343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</p:txBody>
      </p:sp>
      <p:pic>
        <p:nvPicPr>
          <p:cNvPr id="9243" name="Picture 2" descr="C:\Users\111\Desktop\73164645_f_1436062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50" y="3857625"/>
            <a:ext cx="16605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3" descr="C:\Users\111\Desktop\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" y="2000250"/>
            <a:ext cx="1357312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2" descr="C:\Users\111\Desktop\648804_664337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1772816"/>
            <a:ext cx="19972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3983038"/>
            <a:ext cx="6400800" cy="15938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Рисунок 3" descr="smeshariki22.jpg"/>
          <p:cNvPicPr>
            <a:picLocks noChangeAspect="1"/>
          </p:cNvPicPr>
          <p:nvPr/>
        </p:nvPicPr>
        <p:blipFill>
          <a:blip r:embed="rId3" cstate="print">
            <a:lum bright="44000" contrast="-3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 descr="07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380000">
            <a:off x="571500" y="5072063"/>
            <a:ext cx="1277938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8" descr="album_1107205053_6523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5429250"/>
            <a:ext cx="64293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12" descr="bird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38" y="1714500"/>
            <a:ext cx="16668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13" descr="151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688" y="4071938"/>
            <a:ext cx="15065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14" descr="924444406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86688" y="3857625"/>
            <a:ext cx="10366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TextBox 14"/>
          <p:cNvSpPr txBox="1">
            <a:spLocks noChangeArrowheads="1"/>
          </p:cNvSpPr>
          <p:nvPr/>
        </p:nvSpPr>
        <p:spPr bwMode="auto">
          <a:xfrm>
            <a:off x="500063" y="6211888"/>
            <a:ext cx="1792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ЯГ . ДА</a:t>
            </a:r>
          </a:p>
        </p:txBody>
      </p:sp>
      <p:sp>
        <p:nvSpPr>
          <p:cNvPr id="9227" name="TextBox 15"/>
          <p:cNvSpPr txBox="1">
            <a:spLocks noChangeArrowheads="1"/>
          </p:cNvSpPr>
          <p:nvPr/>
        </p:nvSpPr>
        <p:spPr bwMode="auto">
          <a:xfrm>
            <a:off x="6858000" y="6140450"/>
            <a:ext cx="2078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. СТЁР</a:t>
            </a:r>
          </a:p>
        </p:txBody>
      </p:sp>
      <p:sp>
        <p:nvSpPr>
          <p:cNvPr id="9228" name="TextBox 16"/>
          <p:cNvSpPr txBox="1">
            <a:spLocks noChangeArrowheads="1"/>
          </p:cNvSpPr>
          <p:nvPr/>
        </p:nvSpPr>
        <p:spPr bwMode="auto">
          <a:xfrm>
            <a:off x="6659563" y="3214688"/>
            <a:ext cx="2728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 . ДВЕДЬ</a:t>
            </a:r>
          </a:p>
        </p:txBody>
      </p:sp>
      <p:sp>
        <p:nvSpPr>
          <p:cNvPr id="9229" name="TextBox 17"/>
          <p:cNvSpPr txBox="1">
            <a:spLocks noChangeArrowheads="1"/>
          </p:cNvSpPr>
          <p:nvPr/>
        </p:nvSpPr>
        <p:spPr bwMode="auto">
          <a:xfrm>
            <a:off x="4357688" y="4497388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. Ц</a:t>
            </a:r>
          </a:p>
        </p:txBody>
      </p:sp>
      <p:sp>
        <p:nvSpPr>
          <p:cNvPr id="9230" name="TextBox 18"/>
          <p:cNvSpPr txBox="1">
            <a:spLocks noChangeArrowheads="1"/>
          </p:cNvSpPr>
          <p:nvPr/>
        </p:nvSpPr>
        <p:spPr bwMode="auto">
          <a:xfrm>
            <a:off x="5572125" y="5072063"/>
            <a:ext cx="2532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 . РКОВЬ</a:t>
            </a:r>
          </a:p>
        </p:txBody>
      </p:sp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2571750" y="6140450"/>
            <a:ext cx="234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 . . РЁЗА </a:t>
            </a:r>
          </a:p>
        </p:txBody>
      </p:sp>
      <p:sp>
        <p:nvSpPr>
          <p:cNvPr id="9232" name="TextBox 11"/>
          <p:cNvSpPr txBox="1">
            <a:spLocks noChangeArrowheads="1"/>
          </p:cNvSpPr>
          <p:nvPr/>
        </p:nvSpPr>
        <p:spPr bwMode="auto">
          <a:xfrm>
            <a:off x="4357688" y="2854325"/>
            <a:ext cx="2416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. Р . БЕЙ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84488" y="6140450"/>
            <a:ext cx="492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00750" y="5072063"/>
            <a:ext cx="544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911725" y="4497388"/>
            <a:ext cx="517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92950" y="3213100"/>
            <a:ext cx="358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13363" y="2857500"/>
            <a:ext cx="544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70425" y="2857500"/>
            <a:ext cx="544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98550" y="6211888"/>
            <a:ext cx="544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43750" y="6140450"/>
            <a:ext cx="544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0" name="Горизонтальный свиток 29"/>
          <p:cNvSpPr/>
          <p:nvPr/>
        </p:nvSpPr>
        <p:spPr>
          <a:xfrm>
            <a:off x="683568" y="260648"/>
            <a:ext cx="8072437" cy="164306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СЛОВАРНАЯ </a:t>
            </a:r>
            <a:r>
              <a:rPr lang="ru-RU" dirty="0" err="1"/>
              <a:t>Сс</a:t>
            </a:r>
            <a:endParaRPr lang="ru-RU" dirty="0"/>
          </a:p>
        </p:txBody>
      </p:sp>
      <p:sp>
        <p:nvSpPr>
          <p:cNvPr id="9242" name="TextBox 30"/>
          <p:cNvSpPr txBox="1">
            <a:spLocks noChangeArrowheads="1"/>
          </p:cNvSpPr>
          <p:nvPr/>
        </p:nvSpPr>
        <p:spPr bwMode="auto">
          <a:xfrm>
            <a:off x="1571625" y="714375"/>
            <a:ext cx="6343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</p:txBody>
      </p:sp>
      <p:pic>
        <p:nvPicPr>
          <p:cNvPr id="9243" name="Picture 2" descr="C:\Users\111\Desktop\73164645_f_1436062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50" y="3857625"/>
            <a:ext cx="16605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3" descr="C:\Users\111\Desktop\i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8" y="2000250"/>
            <a:ext cx="1357312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5" name="TextBox 33"/>
          <p:cNvSpPr txBox="1">
            <a:spLocks noChangeArrowheads="1"/>
          </p:cNvSpPr>
          <p:nvPr/>
        </p:nvSpPr>
        <p:spPr bwMode="auto">
          <a:xfrm>
            <a:off x="2428875" y="2071688"/>
            <a:ext cx="23987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К..ПУСТА</a:t>
            </a:r>
          </a:p>
        </p:txBody>
      </p:sp>
      <p:sp>
        <p:nvSpPr>
          <p:cNvPr id="9246" name="TextBox 35"/>
          <p:cNvSpPr txBox="1">
            <a:spLocks noChangeArrowheads="1"/>
          </p:cNvSpPr>
          <p:nvPr/>
        </p:nvSpPr>
        <p:spPr bwMode="auto">
          <a:xfrm>
            <a:off x="2714625" y="2071688"/>
            <a:ext cx="517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pic>
        <p:nvPicPr>
          <p:cNvPr id="9247" name="Picture 2" descr="C:\Users\111\Desktop\648804_664337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1714500"/>
            <a:ext cx="11668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15616" y="141277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764704"/>
            <a:ext cx="4427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Чайковский Петр Ильич [club13333245] - Времена года - Апрель  Подснеж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64288" y="6049144"/>
            <a:ext cx="808856" cy="8088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23728" y="3068961"/>
            <a:ext cx="47342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dirty="0" err="1" smtClean="0">
                <a:solidFill>
                  <a:schemeClr val="accent2"/>
                </a:solidFill>
              </a:rPr>
              <a:t>Кр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..</a:t>
            </a:r>
            <a:r>
              <a:rPr lang="ru-RU" altLang="ru-RU" sz="4400" b="1" dirty="0" err="1" smtClean="0">
                <a:solidFill>
                  <a:schemeClr val="accent2"/>
                </a:solidFill>
              </a:rPr>
              <a:t>снеть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, м</a:t>
            </a:r>
            <a:r>
              <a:rPr lang="ru-RU" altLang="ru-RU" sz="4400" b="1" dirty="0" smtClean="0">
                <a:solidFill>
                  <a:srgbClr val="FF0000"/>
                </a:solidFill>
              </a:rPr>
              <a:t>..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роз, </a:t>
            </a:r>
            <a:r>
              <a:rPr lang="ru-RU" altLang="ru-RU" sz="4400" b="1" dirty="0" err="1" smtClean="0">
                <a:solidFill>
                  <a:schemeClr val="accent2"/>
                </a:solidFill>
              </a:rPr>
              <a:t>з</a:t>
            </a:r>
            <a:r>
              <a:rPr lang="ru-RU" altLang="ru-RU" sz="4400" b="1" dirty="0" smtClean="0">
                <a:solidFill>
                  <a:srgbClr val="FF0000"/>
                </a:solidFill>
              </a:rPr>
              <a:t>..</a:t>
            </a:r>
            <a:r>
              <a:rPr lang="ru-RU" altLang="ru-RU" sz="4400" b="1" dirty="0" err="1" smtClean="0">
                <a:solidFill>
                  <a:schemeClr val="accent2"/>
                </a:solidFill>
              </a:rPr>
              <a:t>ма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, п</a:t>
            </a:r>
            <a:r>
              <a:rPr lang="ru-RU" altLang="ru-RU" sz="4400" b="1" dirty="0" smtClean="0">
                <a:solidFill>
                  <a:srgbClr val="FF0000"/>
                </a:solidFill>
              </a:rPr>
              <a:t>..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года, </a:t>
            </a:r>
            <a:r>
              <a:rPr lang="ru-RU" altLang="ru-RU" sz="4400" b="1" dirty="0" err="1" smtClean="0">
                <a:solidFill>
                  <a:schemeClr val="accent2"/>
                </a:solidFill>
              </a:rPr>
              <a:t>сн</a:t>
            </a:r>
            <a:r>
              <a:rPr lang="ru-RU" altLang="ru-RU" sz="4400" b="1" dirty="0" smtClean="0">
                <a:solidFill>
                  <a:srgbClr val="FF0000"/>
                </a:solidFill>
              </a:rPr>
              <a:t>..</a:t>
            </a:r>
            <a:r>
              <a:rPr lang="ru-RU" altLang="ru-RU" sz="4400" b="1" dirty="0" err="1" smtClean="0">
                <a:solidFill>
                  <a:schemeClr val="accent2"/>
                </a:solidFill>
              </a:rPr>
              <a:t>говик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, к</a:t>
            </a:r>
            <a:r>
              <a:rPr lang="ru-RU" altLang="ru-RU" sz="4400" b="1" dirty="0" smtClean="0">
                <a:solidFill>
                  <a:srgbClr val="FF0000"/>
                </a:solidFill>
              </a:rPr>
              <a:t>..</a:t>
            </a:r>
            <a:r>
              <a:rPr lang="ru-RU" altLang="ru-RU" sz="4400" b="1" dirty="0" err="1" smtClean="0">
                <a:solidFill>
                  <a:schemeClr val="accent2"/>
                </a:solidFill>
              </a:rPr>
              <a:t>ньки</a:t>
            </a:r>
            <a:r>
              <a:rPr lang="ru-RU" altLang="ru-RU" sz="4400" b="1" dirty="0" smtClean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65776779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5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0816"/>
            <a:ext cx="9753600" cy="687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7553341" y="5379538"/>
            <a:ext cx="1754356" cy="1270483"/>
            <a:chOff x="2112" y="2543"/>
            <a:chExt cx="1255" cy="1559"/>
          </a:xfrm>
        </p:grpSpPr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2160" y="3311"/>
              <a:ext cx="1207" cy="791"/>
              <a:chOff x="2880" y="2118"/>
              <a:chExt cx="1207" cy="1073"/>
            </a:xfrm>
          </p:grpSpPr>
          <p:sp>
            <p:nvSpPr>
              <p:cNvPr id="156" name="Freeform 53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7" name="Freeform 54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8" name="Freeform 55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9" name="Freeform 56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0" name="Freeform 57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1" name="Freeform 58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2" name="Freeform 59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3" name="Freeform 60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4" name="Freeform 61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5" name="Freeform 62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6" name="Freeform 63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7" name="Freeform 64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8" name="Freeform 65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69" name="Freeform 66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0" name="Freeform 67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1" name="Freeform 68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2" name="Freeform 69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3" name="Freeform 70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4" name="Freeform 71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5" name="Freeform 72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6" name="Freeform 73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7" name="Freeform 74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8" name="Freeform 75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79" name="Freeform 76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0" name="Freeform 77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1" name="Freeform 78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2" name="Freeform 79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3" name="Freeform 80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4" name="Freeform 81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5" name="Freeform 82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6" name="Freeform 83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7" name="Freeform 84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8" name="Freeform 85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9" name="Freeform 86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0" name="Freeform 87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1" name="Freeform 88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2" name="Freeform 89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3" name="Freeform 90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4" name="Freeform 91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5" name="Freeform 92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6" name="Freeform 93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7" name="Freeform 94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8" name="Freeform 95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99" name="Freeform 96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00" name="Freeform 97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2160" y="2927"/>
              <a:ext cx="1207" cy="791"/>
              <a:chOff x="2880" y="2118"/>
              <a:chExt cx="1207" cy="1073"/>
            </a:xfrm>
          </p:grpSpPr>
          <p:sp>
            <p:nvSpPr>
              <p:cNvPr id="111" name="Freeform 99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2" name="Freeform 100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3" name="Freeform 101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4" name="Freeform 102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5" name="Freeform 103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6" name="Freeform 104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7" name="Freeform 105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8" name="Freeform 106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9" name="Freeform 107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0" name="Freeform 108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1" name="Freeform 109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2" name="Freeform 110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3" name="Freeform 111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4" name="Freeform 112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5" name="Freeform 113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6" name="Freeform 114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7" name="Freeform 115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8" name="Freeform 116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29" name="Freeform 117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0" name="Freeform 118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1" name="Freeform 119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2" name="Freeform 120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3" name="Freeform 121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4" name="Freeform 122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5" name="Freeform 123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6" name="Freeform 124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7" name="Freeform 125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8" name="Freeform 126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39" name="Freeform 127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0" name="Freeform 128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1" name="Freeform 129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2" name="Freeform 130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3" name="Freeform 131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4" name="Freeform 132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5" name="Freeform 133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6" name="Freeform 134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7" name="Freeform 135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8" name="Freeform 136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49" name="Freeform 137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0" name="Freeform 138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1" name="Freeform 139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2" name="Freeform 140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3" name="Freeform 141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4" name="Freeform 142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5" name="Freeform 143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19" name="Group 144"/>
            <p:cNvGrpSpPr>
              <a:grpSpLocks/>
            </p:cNvGrpSpPr>
            <p:nvPr/>
          </p:nvGrpSpPr>
          <p:grpSpPr bwMode="auto">
            <a:xfrm>
              <a:off x="2160" y="3023"/>
              <a:ext cx="1207" cy="791"/>
              <a:chOff x="2880" y="2118"/>
              <a:chExt cx="1207" cy="1073"/>
            </a:xfrm>
          </p:grpSpPr>
          <p:sp>
            <p:nvSpPr>
              <p:cNvPr id="66" name="Freeform 145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7" name="Freeform 146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8" name="Freeform 147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9" name="Freeform 148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0" name="Freeform 149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1" name="Freeform 150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2" name="Freeform 151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3" name="Freeform 152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4" name="Freeform 153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5" name="Freeform 154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6" name="Freeform 155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7" name="Freeform 156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8" name="Freeform 157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79" name="Freeform 158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0" name="Freeform 159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1" name="Freeform 160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2" name="Freeform 161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3" name="Freeform 162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4" name="Freeform 163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5" name="Freeform 164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6" name="Freeform 165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7" name="Freeform 166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8" name="Freeform 167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89" name="Freeform 168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0" name="Freeform 169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1" name="Freeform 170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2" name="Freeform 171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3" name="Freeform 172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4" name="Freeform 173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5" name="Freeform 174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6" name="Freeform 175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7" name="Freeform 176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8" name="Freeform 177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99" name="Freeform 178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0" name="Freeform 179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1" name="Freeform 180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2" name="Freeform 181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3" name="Freeform 182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4" name="Freeform 183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5" name="Freeform 184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6" name="Freeform 185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7" name="Freeform 186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8" name="Freeform 187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09" name="Freeform 188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10" name="Freeform 189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grpSp>
          <p:nvGrpSpPr>
            <p:cNvPr id="20" name="Group 190"/>
            <p:cNvGrpSpPr>
              <a:grpSpLocks/>
            </p:cNvGrpSpPr>
            <p:nvPr/>
          </p:nvGrpSpPr>
          <p:grpSpPr bwMode="auto">
            <a:xfrm>
              <a:off x="2112" y="2543"/>
              <a:ext cx="1207" cy="791"/>
              <a:chOff x="2880" y="2118"/>
              <a:chExt cx="1207" cy="1073"/>
            </a:xfrm>
          </p:grpSpPr>
          <p:sp>
            <p:nvSpPr>
              <p:cNvPr id="21" name="Freeform 191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92 w 2566"/>
                  <a:gd name="T1" fmla="*/ 0 h 2741"/>
                  <a:gd name="T2" fmla="*/ 94 w 2566"/>
                  <a:gd name="T3" fmla="*/ 307 h 2741"/>
                  <a:gd name="T4" fmla="*/ 10 w 2566"/>
                  <a:gd name="T5" fmla="*/ 530 h 2741"/>
                  <a:gd name="T6" fmla="*/ 364 w 2566"/>
                  <a:gd name="T7" fmla="*/ 818 h 2741"/>
                  <a:gd name="T8" fmla="*/ 0 w 2566"/>
                  <a:gd name="T9" fmla="*/ 1593 h 2741"/>
                  <a:gd name="T10" fmla="*/ 560 w 2566"/>
                  <a:gd name="T11" fmla="*/ 2741 h 2741"/>
                  <a:gd name="T12" fmla="*/ 1750 w 2566"/>
                  <a:gd name="T13" fmla="*/ 2587 h 2741"/>
                  <a:gd name="T14" fmla="*/ 2566 w 2566"/>
                  <a:gd name="T15" fmla="*/ 1882 h 2741"/>
                  <a:gd name="T16" fmla="*/ 1775 w 2566"/>
                  <a:gd name="T17" fmla="*/ 222 h 2741"/>
                  <a:gd name="T18" fmla="*/ 92 w 2566"/>
                  <a:gd name="T19" fmla="*/ 0 h 2741"/>
                  <a:gd name="T20" fmla="*/ 92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2" name="Freeform 192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300 w 582"/>
                  <a:gd name="T1" fmla="*/ 0 h 978"/>
                  <a:gd name="T2" fmla="*/ 0 w 582"/>
                  <a:gd name="T3" fmla="*/ 48 h 978"/>
                  <a:gd name="T4" fmla="*/ 37 w 582"/>
                  <a:gd name="T5" fmla="*/ 135 h 978"/>
                  <a:gd name="T6" fmla="*/ 582 w 582"/>
                  <a:gd name="T7" fmla="*/ 978 h 978"/>
                  <a:gd name="T8" fmla="*/ 339 w 582"/>
                  <a:gd name="T9" fmla="*/ 126 h 978"/>
                  <a:gd name="T10" fmla="*/ 300 w 582"/>
                  <a:gd name="T11" fmla="*/ 0 h 978"/>
                  <a:gd name="T12" fmla="*/ 30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3" name="Freeform 193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247 w 1445"/>
                  <a:gd name="T1" fmla="*/ 0 h 1374"/>
                  <a:gd name="T2" fmla="*/ 0 w 1445"/>
                  <a:gd name="T3" fmla="*/ 93 h 1374"/>
                  <a:gd name="T4" fmla="*/ 656 w 1445"/>
                  <a:gd name="T5" fmla="*/ 1374 h 1374"/>
                  <a:gd name="T6" fmla="*/ 1445 w 1445"/>
                  <a:gd name="T7" fmla="*/ 1331 h 1374"/>
                  <a:gd name="T8" fmla="*/ 719 w 1445"/>
                  <a:gd name="T9" fmla="*/ 1182 h 1374"/>
                  <a:gd name="T10" fmla="*/ 204 w 1445"/>
                  <a:gd name="T11" fmla="*/ 156 h 1374"/>
                  <a:gd name="T12" fmla="*/ 247 w 1445"/>
                  <a:gd name="T13" fmla="*/ 0 h 1374"/>
                  <a:gd name="T14" fmla="*/ 247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4" name="Freeform 194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1463 w 1694"/>
                  <a:gd name="T1" fmla="*/ 0 h 855"/>
                  <a:gd name="T2" fmla="*/ 20 w 1694"/>
                  <a:gd name="T3" fmla="*/ 275 h 855"/>
                  <a:gd name="T4" fmla="*/ 0 w 1694"/>
                  <a:gd name="T5" fmla="*/ 335 h 855"/>
                  <a:gd name="T6" fmla="*/ 1389 w 1694"/>
                  <a:gd name="T7" fmla="*/ 855 h 855"/>
                  <a:gd name="T8" fmla="*/ 1694 w 1694"/>
                  <a:gd name="T9" fmla="*/ 731 h 855"/>
                  <a:gd name="T10" fmla="*/ 845 w 1694"/>
                  <a:gd name="T11" fmla="*/ 455 h 855"/>
                  <a:gd name="T12" fmla="*/ 1509 w 1694"/>
                  <a:gd name="T13" fmla="*/ 75 h 855"/>
                  <a:gd name="T14" fmla="*/ 1463 w 1694"/>
                  <a:gd name="T15" fmla="*/ 0 h 855"/>
                  <a:gd name="T16" fmla="*/ 1463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5" name="Freeform 195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241 w 1806"/>
                  <a:gd name="T1" fmla="*/ 0 h 816"/>
                  <a:gd name="T2" fmla="*/ 0 w 1806"/>
                  <a:gd name="T3" fmla="*/ 101 h 816"/>
                  <a:gd name="T4" fmla="*/ 0 w 1806"/>
                  <a:gd name="T5" fmla="*/ 172 h 816"/>
                  <a:gd name="T6" fmla="*/ 1349 w 1806"/>
                  <a:gd name="T7" fmla="*/ 816 h 816"/>
                  <a:gd name="T8" fmla="*/ 1779 w 1806"/>
                  <a:gd name="T9" fmla="*/ 687 h 816"/>
                  <a:gd name="T10" fmla="*/ 1806 w 1806"/>
                  <a:gd name="T11" fmla="*/ 570 h 816"/>
                  <a:gd name="T12" fmla="*/ 1574 w 1806"/>
                  <a:gd name="T13" fmla="*/ 551 h 816"/>
                  <a:gd name="T14" fmla="*/ 1344 w 1806"/>
                  <a:gd name="T15" fmla="*/ 636 h 816"/>
                  <a:gd name="T16" fmla="*/ 207 w 1806"/>
                  <a:gd name="T17" fmla="*/ 129 h 816"/>
                  <a:gd name="T18" fmla="*/ 241 w 1806"/>
                  <a:gd name="T19" fmla="*/ 0 h 816"/>
                  <a:gd name="T20" fmla="*/ 241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6" name="Freeform 196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6 w 1360"/>
                  <a:gd name="T1" fmla="*/ 59 h 1080"/>
                  <a:gd name="T2" fmla="*/ 0 w 1360"/>
                  <a:gd name="T3" fmla="*/ 180 h 1080"/>
                  <a:gd name="T4" fmla="*/ 10 w 1360"/>
                  <a:gd name="T5" fmla="*/ 314 h 1080"/>
                  <a:gd name="T6" fmla="*/ 78 w 1360"/>
                  <a:gd name="T7" fmla="*/ 384 h 1080"/>
                  <a:gd name="T8" fmla="*/ 226 w 1360"/>
                  <a:gd name="T9" fmla="*/ 419 h 1080"/>
                  <a:gd name="T10" fmla="*/ 805 w 1360"/>
                  <a:gd name="T11" fmla="*/ 844 h 1080"/>
                  <a:gd name="T12" fmla="*/ 1060 w 1360"/>
                  <a:gd name="T13" fmla="*/ 1040 h 1080"/>
                  <a:gd name="T14" fmla="*/ 1244 w 1360"/>
                  <a:gd name="T15" fmla="*/ 1080 h 1080"/>
                  <a:gd name="T16" fmla="*/ 1219 w 1360"/>
                  <a:gd name="T17" fmla="*/ 835 h 1080"/>
                  <a:gd name="T18" fmla="*/ 1360 w 1360"/>
                  <a:gd name="T19" fmla="*/ 465 h 1080"/>
                  <a:gd name="T20" fmla="*/ 1075 w 1360"/>
                  <a:gd name="T21" fmla="*/ 450 h 1080"/>
                  <a:gd name="T22" fmla="*/ 50 w 1360"/>
                  <a:gd name="T23" fmla="*/ 0 h 1080"/>
                  <a:gd name="T24" fmla="*/ 6 w 1360"/>
                  <a:gd name="T25" fmla="*/ 59 h 1080"/>
                  <a:gd name="T26" fmla="*/ 6 w 1360"/>
                  <a:gd name="T27" fmla="*/ 59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7" name="Freeform 197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292 h 390"/>
                  <a:gd name="T2" fmla="*/ 53 w 1646"/>
                  <a:gd name="T3" fmla="*/ 273 h 390"/>
                  <a:gd name="T4" fmla="*/ 191 w 1646"/>
                  <a:gd name="T5" fmla="*/ 238 h 390"/>
                  <a:gd name="T6" fmla="*/ 281 w 1646"/>
                  <a:gd name="T7" fmla="*/ 216 h 390"/>
                  <a:gd name="T8" fmla="*/ 383 w 1646"/>
                  <a:gd name="T9" fmla="*/ 190 h 390"/>
                  <a:gd name="T10" fmla="*/ 490 w 1646"/>
                  <a:gd name="T11" fmla="*/ 165 h 390"/>
                  <a:gd name="T12" fmla="*/ 602 w 1646"/>
                  <a:gd name="T13" fmla="*/ 139 h 390"/>
                  <a:gd name="T14" fmla="*/ 715 w 1646"/>
                  <a:gd name="T15" fmla="*/ 112 h 390"/>
                  <a:gd name="T16" fmla="*/ 822 w 1646"/>
                  <a:gd name="T17" fmla="*/ 87 h 390"/>
                  <a:gd name="T18" fmla="*/ 924 w 1646"/>
                  <a:gd name="T19" fmla="*/ 64 h 390"/>
                  <a:gd name="T20" fmla="*/ 1014 w 1646"/>
                  <a:gd name="T21" fmla="*/ 43 h 390"/>
                  <a:gd name="T22" fmla="*/ 1150 w 1646"/>
                  <a:gd name="T23" fmla="*/ 12 h 390"/>
                  <a:gd name="T24" fmla="*/ 1202 w 1646"/>
                  <a:gd name="T25" fmla="*/ 0 h 390"/>
                  <a:gd name="T26" fmla="*/ 1646 w 1646"/>
                  <a:gd name="T27" fmla="*/ 75 h 390"/>
                  <a:gd name="T28" fmla="*/ 158 w 1646"/>
                  <a:gd name="T29" fmla="*/ 390 h 390"/>
                  <a:gd name="T30" fmla="*/ 0 w 1646"/>
                  <a:gd name="T31" fmla="*/ 292 h 390"/>
                  <a:gd name="T32" fmla="*/ 0 w 1646"/>
                  <a:gd name="T33" fmla="*/ 292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8" name="Freeform 198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75 w 259"/>
                  <a:gd name="T1" fmla="*/ 0 h 417"/>
                  <a:gd name="T2" fmla="*/ 259 w 259"/>
                  <a:gd name="T3" fmla="*/ 21 h 417"/>
                  <a:gd name="T4" fmla="*/ 135 w 259"/>
                  <a:gd name="T5" fmla="*/ 241 h 417"/>
                  <a:gd name="T6" fmla="*/ 110 w 259"/>
                  <a:gd name="T7" fmla="*/ 417 h 417"/>
                  <a:gd name="T8" fmla="*/ 0 w 259"/>
                  <a:gd name="T9" fmla="*/ 350 h 417"/>
                  <a:gd name="T10" fmla="*/ 25 w 259"/>
                  <a:gd name="T11" fmla="*/ 80 h 417"/>
                  <a:gd name="T12" fmla="*/ 75 w 259"/>
                  <a:gd name="T13" fmla="*/ 0 h 417"/>
                  <a:gd name="T14" fmla="*/ 75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29" name="Freeform 199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16 h 247"/>
                  <a:gd name="T2" fmla="*/ 174 w 423"/>
                  <a:gd name="T3" fmla="*/ 0 h 247"/>
                  <a:gd name="T4" fmla="*/ 423 w 423"/>
                  <a:gd name="T5" fmla="*/ 201 h 247"/>
                  <a:gd name="T6" fmla="*/ 44 w 423"/>
                  <a:gd name="T7" fmla="*/ 247 h 247"/>
                  <a:gd name="T8" fmla="*/ 0 w 423"/>
                  <a:gd name="T9" fmla="*/ 16 h 247"/>
                  <a:gd name="T10" fmla="*/ 0 w 423"/>
                  <a:gd name="T11" fmla="*/ 16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0" name="Freeform 200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155 w 2378"/>
                  <a:gd name="T1" fmla="*/ 301 h 751"/>
                  <a:gd name="T2" fmla="*/ 129 w 2378"/>
                  <a:gd name="T3" fmla="*/ 450 h 751"/>
                  <a:gd name="T4" fmla="*/ 0 w 2378"/>
                  <a:gd name="T5" fmla="*/ 601 h 751"/>
                  <a:gd name="T6" fmla="*/ 563 w 2378"/>
                  <a:gd name="T7" fmla="*/ 751 h 751"/>
                  <a:gd name="T8" fmla="*/ 1684 w 2378"/>
                  <a:gd name="T9" fmla="*/ 647 h 751"/>
                  <a:gd name="T10" fmla="*/ 1763 w 2378"/>
                  <a:gd name="T11" fmla="*/ 616 h 751"/>
                  <a:gd name="T12" fmla="*/ 1913 w 2378"/>
                  <a:gd name="T13" fmla="*/ 647 h 751"/>
                  <a:gd name="T14" fmla="*/ 2042 w 2378"/>
                  <a:gd name="T15" fmla="*/ 630 h 751"/>
                  <a:gd name="T16" fmla="*/ 2187 w 2378"/>
                  <a:gd name="T17" fmla="*/ 607 h 751"/>
                  <a:gd name="T18" fmla="*/ 2221 w 2378"/>
                  <a:gd name="T19" fmla="*/ 580 h 751"/>
                  <a:gd name="T20" fmla="*/ 2276 w 2378"/>
                  <a:gd name="T21" fmla="*/ 534 h 751"/>
                  <a:gd name="T22" fmla="*/ 2326 w 2378"/>
                  <a:gd name="T23" fmla="*/ 490 h 751"/>
                  <a:gd name="T24" fmla="*/ 2348 w 2378"/>
                  <a:gd name="T25" fmla="*/ 471 h 751"/>
                  <a:gd name="T26" fmla="*/ 2378 w 2378"/>
                  <a:gd name="T27" fmla="*/ 186 h 751"/>
                  <a:gd name="T28" fmla="*/ 2218 w 2378"/>
                  <a:gd name="T29" fmla="*/ 0 h 751"/>
                  <a:gd name="T30" fmla="*/ 1439 w 2378"/>
                  <a:gd name="T31" fmla="*/ 140 h 751"/>
                  <a:gd name="T32" fmla="*/ 155 w 2378"/>
                  <a:gd name="T33" fmla="*/ 301 h 751"/>
                  <a:gd name="T34" fmla="*/ 155 w 2378"/>
                  <a:gd name="T35" fmla="*/ 301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1" name="Freeform 201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15 w 3063"/>
                  <a:gd name="T1" fmla="*/ 29 h 1730"/>
                  <a:gd name="T2" fmla="*/ 134 w 3063"/>
                  <a:gd name="T3" fmla="*/ 0 h 1730"/>
                  <a:gd name="T4" fmla="*/ 205 w 3063"/>
                  <a:gd name="T5" fmla="*/ 184 h 1730"/>
                  <a:gd name="T6" fmla="*/ 306 w 3063"/>
                  <a:gd name="T7" fmla="*/ 212 h 1730"/>
                  <a:gd name="T8" fmla="*/ 880 w 3063"/>
                  <a:gd name="T9" fmla="*/ 630 h 1730"/>
                  <a:gd name="T10" fmla="*/ 669 w 3063"/>
                  <a:gd name="T11" fmla="*/ 680 h 1730"/>
                  <a:gd name="T12" fmla="*/ 809 w 3063"/>
                  <a:gd name="T13" fmla="*/ 936 h 1730"/>
                  <a:gd name="T14" fmla="*/ 1284 w 3063"/>
                  <a:gd name="T15" fmla="*/ 885 h 1730"/>
                  <a:gd name="T16" fmla="*/ 1594 w 3063"/>
                  <a:gd name="T17" fmla="*/ 980 h 1730"/>
                  <a:gd name="T18" fmla="*/ 2453 w 3063"/>
                  <a:gd name="T19" fmla="*/ 705 h 1730"/>
                  <a:gd name="T20" fmla="*/ 2883 w 3063"/>
                  <a:gd name="T21" fmla="*/ 730 h 1730"/>
                  <a:gd name="T22" fmla="*/ 3063 w 3063"/>
                  <a:gd name="T23" fmla="*/ 970 h 1730"/>
                  <a:gd name="T24" fmla="*/ 3014 w 3063"/>
                  <a:gd name="T25" fmla="*/ 1427 h 1730"/>
                  <a:gd name="T26" fmla="*/ 2858 w 3063"/>
                  <a:gd name="T27" fmla="*/ 1555 h 1730"/>
                  <a:gd name="T28" fmla="*/ 2537 w 3063"/>
                  <a:gd name="T29" fmla="*/ 1614 h 1730"/>
                  <a:gd name="T30" fmla="*/ 2388 w 3063"/>
                  <a:gd name="T31" fmla="*/ 1581 h 1730"/>
                  <a:gd name="T32" fmla="*/ 2269 w 3063"/>
                  <a:gd name="T33" fmla="*/ 1620 h 1730"/>
                  <a:gd name="T34" fmla="*/ 1115 w 3063"/>
                  <a:gd name="T35" fmla="*/ 1730 h 1730"/>
                  <a:gd name="T36" fmla="*/ 561 w 3063"/>
                  <a:gd name="T37" fmla="*/ 1594 h 1730"/>
                  <a:gd name="T38" fmla="*/ 964 w 3063"/>
                  <a:gd name="T39" fmla="*/ 1535 h 1730"/>
                  <a:gd name="T40" fmla="*/ 2554 w 3063"/>
                  <a:gd name="T41" fmla="*/ 1409 h 1730"/>
                  <a:gd name="T42" fmla="*/ 2808 w 3063"/>
                  <a:gd name="T43" fmla="*/ 1395 h 1730"/>
                  <a:gd name="T44" fmla="*/ 2908 w 3063"/>
                  <a:gd name="T45" fmla="*/ 1160 h 1730"/>
                  <a:gd name="T46" fmla="*/ 2892 w 3063"/>
                  <a:gd name="T47" fmla="*/ 1133 h 1730"/>
                  <a:gd name="T48" fmla="*/ 2855 w 3063"/>
                  <a:gd name="T49" fmla="*/ 1074 h 1730"/>
                  <a:gd name="T50" fmla="*/ 2834 w 3063"/>
                  <a:gd name="T51" fmla="*/ 1042 h 1730"/>
                  <a:gd name="T52" fmla="*/ 2815 w 3063"/>
                  <a:gd name="T53" fmla="*/ 1012 h 1730"/>
                  <a:gd name="T54" fmla="*/ 2788 w 3063"/>
                  <a:gd name="T55" fmla="*/ 980 h 1730"/>
                  <a:gd name="T56" fmla="*/ 2536 w 3063"/>
                  <a:gd name="T57" fmla="*/ 1006 h 1730"/>
                  <a:gd name="T58" fmla="*/ 2372 w 3063"/>
                  <a:gd name="T59" fmla="*/ 1029 h 1730"/>
                  <a:gd name="T60" fmla="*/ 2298 w 3063"/>
                  <a:gd name="T61" fmla="*/ 1040 h 1730"/>
                  <a:gd name="T62" fmla="*/ 784 w 3063"/>
                  <a:gd name="T63" fmla="*/ 1215 h 1730"/>
                  <a:gd name="T64" fmla="*/ 703 w 3063"/>
                  <a:gd name="T65" fmla="*/ 1237 h 1730"/>
                  <a:gd name="T66" fmla="*/ 0 w 3063"/>
                  <a:gd name="T67" fmla="*/ 119 h 1730"/>
                  <a:gd name="T68" fmla="*/ 459 w 3063"/>
                  <a:gd name="T69" fmla="*/ 710 h 1730"/>
                  <a:gd name="T70" fmla="*/ 15 w 3063"/>
                  <a:gd name="T71" fmla="*/ 29 h 1730"/>
                  <a:gd name="T72" fmla="*/ 15 w 3063"/>
                  <a:gd name="T73" fmla="*/ 29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2" name="Freeform 202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178 h 178"/>
                  <a:gd name="T2" fmla="*/ 423 w 593"/>
                  <a:gd name="T3" fmla="*/ 161 h 178"/>
                  <a:gd name="T4" fmla="*/ 593 w 593"/>
                  <a:gd name="T5" fmla="*/ 142 h 178"/>
                  <a:gd name="T6" fmla="*/ 519 w 593"/>
                  <a:gd name="T7" fmla="*/ 68 h 178"/>
                  <a:gd name="T8" fmla="*/ 546 w 593"/>
                  <a:gd name="T9" fmla="*/ 0 h 178"/>
                  <a:gd name="T10" fmla="*/ 380 w 593"/>
                  <a:gd name="T11" fmla="*/ 29 h 178"/>
                  <a:gd name="T12" fmla="*/ 155 w 593"/>
                  <a:gd name="T13" fmla="*/ 124 h 178"/>
                  <a:gd name="T14" fmla="*/ 0 w 593"/>
                  <a:gd name="T15" fmla="*/ 178 h 178"/>
                  <a:gd name="T16" fmla="*/ 0 w 593"/>
                  <a:gd name="T17" fmla="*/ 178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3" name="Freeform 203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9 w 264"/>
                  <a:gd name="T1" fmla="*/ 420 h 477"/>
                  <a:gd name="T2" fmla="*/ 0 w 264"/>
                  <a:gd name="T3" fmla="*/ 266 h 477"/>
                  <a:gd name="T4" fmla="*/ 59 w 264"/>
                  <a:gd name="T5" fmla="*/ 96 h 477"/>
                  <a:gd name="T6" fmla="*/ 109 w 264"/>
                  <a:gd name="T7" fmla="*/ 0 h 477"/>
                  <a:gd name="T8" fmla="*/ 264 w 264"/>
                  <a:gd name="T9" fmla="*/ 81 h 477"/>
                  <a:gd name="T10" fmla="*/ 214 w 264"/>
                  <a:gd name="T11" fmla="*/ 106 h 477"/>
                  <a:gd name="T12" fmla="*/ 119 w 264"/>
                  <a:gd name="T13" fmla="*/ 131 h 477"/>
                  <a:gd name="T14" fmla="*/ 73 w 264"/>
                  <a:gd name="T15" fmla="*/ 245 h 477"/>
                  <a:gd name="T16" fmla="*/ 73 w 264"/>
                  <a:gd name="T17" fmla="*/ 366 h 477"/>
                  <a:gd name="T18" fmla="*/ 144 w 264"/>
                  <a:gd name="T19" fmla="*/ 477 h 477"/>
                  <a:gd name="T20" fmla="*/ 9 w 264"/>
                  <a:gd name="T21" fmla="*/ 420 h 477"/>
                  <a:gd name="T22" fmla="*/ 9 w 264"/>
                  <a:gd name="T23" fmla="*/ 42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4" name="Freeform 204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297 h 496"/>
                  <a:gd name="T2" fmla="*/ 1110 w 1385"/>
                  <a:gd name="T3" fmla="*/ 0 h 496"/>
                  <a:gd name="T4" fmla="*/ 1255 w 1385"/>
                  <a:gd name="T5" fmla="*/ 31 h 496"/>
                  <a:gd name="T6" fmla="*/ 269 w 1385"/>
                  <a:gd name="T7" fmla="*/ 309 h 496"/>
                  <a:gd name="T8" fmla="*/ 1385 w 1385"/>
                  <a:gd name="T9" fmla="*/ 121 h 496"/>
                  <a:gd name="T10" fmla="*/ 291 w 1385"/>
                  <a:gd name="T11" fmla="*/ 496 h 496"/>
                  <a:gd name="T12" fmla="*/ 0 w 1385"/>
                  <a:gd name="T13" fmla="*/ 297 h 496"/>
                  <a:gd name="T14" fmla="*/ 0 w 1385"/>
                  <a:gd name="T15" fmla="*/ 297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5" name="Freeform 205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44 h 300"/>
                  <a:gd name="T2" fmla="*/ 187 w 595"/>
                  <a:gd name="T3" fmla="*/ 0 h 300"/>
                  <a:gd name="T4" fmla="*/ 428 w 595"/>
                  <a:gd name="T5" fmla="*/ 131 h 300"/>
                  <a:gd name="T6" fmla="*/ 595 w 595"/>
                  <a:gd name="T7" fmla="*/ 251 h 300"/>
                  <a:gd name="T8" fmla="*/ 490 w 595"/>
                  <a:gd name="T9" fmla="*/ 269 h 300"/>
                  <a:gd name="T10" fmla="*/ 375 w 595"/>
                  <a:gd name="T11" fmla="*/ 193 h 300"/>
                  <a:gd name="T12" fmla="*/ 291 w 595"/>
                  <a:gd name="T13" fmla="*/ 109 h 300"/>
                  <a:gd name="T14" fmla="*/ 155 w 595"/>
                  <a:gd name="T15" fmla="*/ 94 h 300"/>
                  <a:gd name="T16" fmla="*/ 140 w 595"/>
                  <a:gd name="T17" fmla="*/ 300 h 300"/>
                  <a:gd name="T18" fmla="*/ 0 w 595"/>
                  <a:gd name="T19" fmla="*/ 44 h 300"/>
                  <a:gd name="T20" fmla="*/ 0 w 595"/>
                  <a:gd name="T21" fmla="*/ 44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6" name="Freeform 206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71 w 452"/>
                  <a:gd name="T1" fmla="*/ 96 h 1211"/>
                  <a:gd name="T2" fmla="*/ 362 w 452"/>
                  <a:gd name="T3" fmla="*/ 0 h 1211"/>
                  <a:gd name="T4" fmla="*/ 452 w 452"/>
                  <a:gd name="T5" fmla="*/ 110 h 1211"/>
                  <a:gd name="T6" fmla="*/ 322 w 452"/>
                  <a:gd name="T7" fmla="*/ 776 h 1211"/>
                  <a:gd name="T8" fmla="*/ 186 w 452"/>
                  <a:gd name="T9" fmla="*/ 896 h 1211"/>
                  <a:gd name="T10" fmla="*/ 182 w 452"/>
                  <a:gd name="T11" fmla="*/ 1211 h 1211"/>
                  <a:gd name="T12" fmla="*/ 71 w 452"/>
                  <a:gd name="T13" fmla="*/ 1086 h 1211"/>
                  <a:gd name="T14" fmla="*/ 49 w 452"/>
                  <a:gd name="T15" fmla="*/ 941 h 1211"/>
                  <a:gd name="T16" fmla="*/ 27 w 452"/>
                  <a:gd name="T17" fmla="*/ 841 h 1211"/>
                  <a:gd name="T18" fmla="*/ 5 w 452"/>
                  <a:gd name="T19" fmla="*/ 794 h 1211"/>
                  <a:gd name="T20" fmla="*/ 0 w 452"/>
                  <a:gd name="T21" fmla="*/ 772 h 1211"/>
                  <a:gd name="T22" fmla="*/ 5 w 452"/>
                  <a:gd name="T23" fmla="*/ 716 h 1211"/>
                  <a:gd name="T24" fmla="*/ 30 w 452"/>
                  <a:gd name="T25" fmla="*/ 549 h 1211"/>
                  <a:gd name="T26" fmla="*/ 61 w 452"/>
                  <a:gd name="T27" fmla="*/ 382 h 1211"/>
                  <a:gd name="T28" fmla="*/ 77 w 452"/>
                  <a:gd name="T29" fmla="*/ 305 h 1211"/>
                  <a:gd name="T30" fmla="*/ 37 w 452"/>
                  <a:gd name="T31" fmla="*/ 121 h 1211"/>
                  <a:gd name="T32" fmla="*/ 71 w 452"/>
                  <a:gd name="T33" fmla="*/ 96 h 1211"/>
                  <a:gd name="T34" fmla="*/ 71 w 452"/>
                  <a:gd name="T35" fmla="*/ 96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7" name="Freeform 207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109 h 1290"/>
                  <a:gd name="T2" fmla="*/ 369 w 474"/>
                  <a:gd name="T3" fmla="*/ 0 h 1290"/>
                  <a:gd name="T4" fmla="*/ 474 w 474"/>
                  <a:gd name="T5" fmla="*/ 214 h 1290"/>
                  <a:gd name="T6" fmla="*/ 310 w 474"/>
                  <a:gd name="T7" fmla="*/ 689 h 1290"/>
                  <a:gd name="T8" fmla="*/ 434 w 474"/>
                  <a:gd name="T9" fmla="*/ 1005 h 1290"/>
                  <a:gd name="T10" fmla="*/ 230 w 474"/>
                  <a:gd name="T11" fmla="*/ 959 h 1290"/>
                  <a:gd name="T12" fmla="*/ 140 w 474"/>
                  <a:gd name="T13" fmla="*/ 1290 h 1290"/>
                  <a:gd name="T14" fmla="*/ 57 w 474"/>
                  <a:gd name="T15" fmla="*/ 1026 h 1290"/>
                  <a:gd name="T16" fmla="*/ 15 w 474"/>
                  <a:gd name="T17" fmla="*/ 779 h 1290"/>
                  <a:gd name="T18" fmla="*/ 90 w 474"/>
                  <a:gd name="T19" fmla="*/ 509 h 1290"/>
                  <a:gd name="T20" fmla="*/ 34 w 474"/>
                  <a:gd name="T21" fmla="*/ 304 h 1290"/>
                  <a:gd name="T22" fmla="*/ 124 w 474"/>
                  <a:gd name="T23" fmla="*/ 214 h 1290"/>
                  <a:gd name="T24" fmla="*/ 230 w 474"/>
                  <a:gd name="T25" fmla="*/ 244 h 1290"/>
                  <a:gd name="T26" fmla="*/ 190 w 474"/>
                  <a:gd name="T27" fmla="*/ 339 h 1290"/>
                  <a:gd name="T28" fmla="*/ 264 w 474"/>
                  <a:gd name="T29" fmla="*/ 390 h 1290"/>
                  <a:gd name="T30" fmla="*/ 115 w 474"/>
                  <a:gd name="T31" fmla="*/ 689 h 1290"/>
                  <a:gd name="T32" fmla="*/ 190 w 474"/>
                  <a:gd name="T33" fmla="*/ 675 h 1290"/>
                  <a:gd name="T34" fmla="*/ 115 w 474"/>
                  <a:gd name="T35" fmla="*/ 900 h 1290"/>
                  <a:gd name="T36" fmla="*/ 214 w 474"/>
                  <a:gd name="T37" fmla="*/ 785 h 1290"/>
                  <a:gd name="T38" fmla="*/ 260 w 474"/>
                  <a:gd name="T39" fmla="*/ 555 h 1290"/>
                  <a:gd name="T40" fmla="*/ 260 w 474"/>
                  <a:gd name="T41" fmla="*/ 484 h 1290"/>
                  <a:gd name="T42" fmla="*/ 339 w 474"/>
                  <a:gd name="T43" fmla="*/ 314 h 1290"/>
                  <a:gd name="T44" fmla="*/ 285 w 474"/>
                  <a:gd name="T45" fmla="*/ 300 h 1290"/>
                  <a:gd name="T46" fmla="*/ 304 w 474"/>
                  <a:gd name="T47" fmla="*/ 170 h 1290"/>
                  <a:gd name="T48" fmla="*/ 180 w 474"/>
                  <a:gd name="T49" fmla="*/ 149 h 1290"/>
                  <a:gd name="T50" fmla="*/ 199 w 474"/>
                  <a:gd name="T51" fmla="*/ 99 h 1290"/>
                  <a:gd name="T52" fmla="*/ 25 w 474"/>
                  <a:gd name="T53" fmla="*/ 195 h 1290"/>
                  <a:gd name="T54" fmla="*/ 0 w 474"/>
                  <a:gd name="T55" fmla="*/ 109 h 1290"/>
                  <a:gd name="T56" fmla="*/ 0 w 474"/>
                  <a:gd name="T57" fmla="*/ 109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8" name="Freeform 208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136 h 686"/>
                  <a:gd name="T2" fmla="*/ 60 w 794"/>
                  <a:gd name="T3" fmla="*/ 40 h 686"/>
                  <a:gd name="T4" fmla="*/ 134 w 794"/>
                  <a:gd name="T5" fmla="*/ 0 h 686"/>
                  <a:gd name="T6" fmla="*/ 144 w 794"/>
                  <a:gd name="T7" fmla="*/ 96 h 686"/>
                  <a:gd name="T8" fmla="*/ 349 w 794"/>
                  <a:gd name="T9" fmla="*/ 291 h 686"/>
                  <a:gd name="T10" fmla="*/ 653 w 794"/>
                  <a:gd name="T11" fmla="*/ 466 h 686"/>
                  <a:gd name="T12" fmla="*/ 794 w 794"/>
                  <a:gd name="T13" fmla="*/ 341 h 686"/>
                  <a:gd name="T14" fmla="*/ 714 w 794"/>
                  <a:gd name="T15" fmla="*/ 686 h 686"/>
                  <a:gd name="T16" fmla="*/ 100 w 794"/>
                  <a:gd name="T17" fmla="*/ 230 h 686"/>
                  <a:gd name="T18" fmla="*/ 20 w 794"/>
                  <a:gd name="T19" fmla="*/ 215 h 686"/>
                  <a:gd name="T20" fmla="*/ 0 w 794"/>
                  <a:gd name="T21" fmla="*/ 136 h 686"/>
                  <a:gd name="T22" fmla="*/ 0 w 794"/>
                  <a:gd name="T23" fmla="*/ 136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39" name="Freeform 209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32 w 902"/>
                  <a:gd name="T1" fmla="*/ 40 h 521"/>
                  <a:gd name="T2" fmla="*/ 0 w 902"/>
                  <a:gd name="T3" fmla="*/ 102 h 521"/>
                  <a:gd name="T4" fmla="*/ 143 w 902"/>
                  <a:gd name="T5" fmla="*/ 121 h 521"/>
                  <a:gd name="T6" fmla="*/ 767 w 902"/>
                  <a:gd name="T7" fmla="*/ 446 h 521"/>
                  <a:gd name="T8" fmla="*/ 812 w 902"/>
                  <a:gd name="T9" fmla="*/ 521 h 521"/>
                  <a:gd name="T10" fmla="*/ 902 w 902"/>
                  <a:gd name="T11" fmla="*/ 435 h 521"/>
                  <a:gd name="T12" fmla="*/ 93 w 902"/>
                  <a:gd name="T13" fmla="*/ 0 h 521"/>
                  <a:gd name="T14" fmla="*/ 32 w 902"/>
                  <a:gd name="T15" fmla="*/ 40 h 521"/>
                  <a:gd name="T16" fmla="*/ 32 w 902"/>
                  <a:gd name="T17" fmla="*/ 4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0" name="Freeform 210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11 w 2259"/>
                  <a:gd name="T1" fmla="*/ 515 h 900"/>
                  <a:gd name="T2" fmla="*/ 90 w 2259"/>
                  <a:gd name="T3" fmla="*/ 655 h 900"/>
                  <a:gd name="T4" fmla="*/ 226 w 2259"/>
                  <a:gd name="T5" fmla="*/ 709 h 900"/>
                  <a:gd name="T6" fmla="*/ 231 w 2259"/>
                  <a:gd name="T7" fmla="*/ 510 h 900"/>
                  <a:gd name="T8" fmla="*/ 321 w 2259"/>
                  <a:gd name="T9" fmla="*/ 284 h 900"/>
                  <a:gd name="T10" fmla="*/ 201 w 2259"/>
                  <a:gd name="T11" fmla="*/ 345 h 900"/>
                  <a:gd name="T12" fmla="*/ 155 w 2259"/>
                  <a:gd name="T13" fmla="*/ 379 h 900"/>
                  <a:gd name="T14" fmla="*/ 141 w 2259"/>
                  <a:gd name="T15" fmla="*/ 315 h 900"/>
                  <a:gd name="T16" fmla="*/ 146 w 2259"/>
                  <a:gd name="T17" fmla="*/ 184 h 900"/>
                  <a:gd name="T18" fmla="*/ 511 w 2259"/>
                  <a:gd name="T19" fmla="*/ 0 h 900"/>
                  <a:gd name="T20" fmla="*/ 504 w 2259"/>
                  <a:gd name="T21" fmla="*/ 233 h 900"/>
                  <a:gd name="T22" fmla="*/ 437 w 2259"/>
                  <a:gd name="T23" fmla="*/ 283 h 900"/>
                  <a:gd name="T24" fmla="*/ 390 w 2259"/>
                  <a:gd name="T25" fmla="*/ 540 h 900"/>
                  <a:gd name="T26" fmla="*/ 481 w 2259"/>
                  <a:gd name="T27" fmla="*/ 730 h 900"/>
                  <a:gd name="T28" fmla="*/ 1885 w 2259"/>
                  <a:gd name="T29" fmla="*/ 305 h 900"/>
                  <a:gd name="T30" fmla="*/ 1780 w 2259"/>
                  <a:gd name="T31" fmla="*/ 100 h 900"/>
                  <a:gd name="T32" fmla="*/ 2259 w 2259"/>
                  <a:gd name="T33" fmla="*/ 299 h 900"/>
                  <a:gd name="T34" fmla="*/ 2179 w 2259"/>
                  <a:gd name="T35" fmla="*/ 355 h 900"/>
                  <a:gd name="T36" fmla="*/ 496 w 2259"/>
                  <a:gd name="T37" fmla="*/ 900 h 900"/>
                  <a:gd name="T38" fmla="*/ 349 w 2259"/>
                  <a:gd name="T39" fmla="*/ 864 h 900"/>
                  <a:gd name="T40" fmla="*/ 46 w 2259"/>
                  <a:gd name="T41" fmla="*/ 740 h 900"/>
                  <a:gd name="T42" fmla="*/ 0 w 2259"/>
                  <a:gd name="T43" fmla="*/ 600 h 900"/>
                  <a:gd name="T44" fmla="*/ 11 w 2259"/>
                  <a:gd name="T45" fmla="*/ 515 h 900"/>
                  <a:gd name="T46" fmla="*/ 11 w 2259"/>
                  <a:gd name="T47" fmla="*/ 515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1" name="Freeform 211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100 w 1340"/>
                  <a:gd name="T1" fmla="*/ 210 h 586"/>
                  <a:gd name="T2" fmla="*/ 634 w 1340"/>
                  <a:gd name="T3" fmla="*/ 0 h 586"/>
                  <a:gd name="T4" fmla="*/ 1340 w 1340"/>
                  <a:gd name="T5" fmla="*/ 170 h 586"/>
                  <a:gd name="T6" fmla="*/ 1208 w 1340"/>
                  <a:gd name="T7" fmla="*/ 256 h 586"/>
                  <a:gd name="T8" fmla="*/ 14 w 1340"/>
                  <a:gd name="T9" fmla="*/ 586 h 586"/>
                  <a:gd name="T10" fmla="*/ 0 w 1340"/>
                  <a:gd name="T11" fmla="*/ 436 h 586"/>
                  <a:gd name="T12" fmla="*/ 100 w 1340"/>
                  <a:gd name="T13" fmla="*/ 210 h 586"/>
                  <a:gd name="T14" fmla="*/ 100 w 1340"/>
                  <a:gd name="T15" fmla="*/ 21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2" name="Freeform 212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45 h 770"/>
                  <a:gd name="T2" fmla="*/ 24 w 1387"/>
                  <a:gd name="T3" fmla="*/ 0 h 770"/>
                  <a:gd name="T4" fmla="*/ 1387 w 1387"/>
                  <a:gd name="T5" fmla="*/ 659 h 770"/>
                  <a:gd name="T6" fmla="*/ 1356 w 1387"/>
                  <a:gd name="T7" fmla="*/ 770 h 770"/>
                  <a:gd name="T8" fmla="*/ 0 w 1387"/>
                  <a:gd name="T9" fmla="*/ 45 h 770"/>
                  <a:gd name="T10" fmla="*/ 0 w 1387"/>
                  <a:gd name="T11" fmla="*/ 45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3" name="Freeform 213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9 w 2793"/>
                  <a:gd name="T1" fmla="*/ 280 h 946"/>
                  <a:gd name="T2" fmla="*/ 1219 w 2793"/>
                  <a:gd name="T3" fmla="*/ 716 h 946"/>
                  <a:gd name="T4" fmla="*/ 1169 w 2793"/>
                  <a:gd name="T5" fmla="*/ 946 h 946"/>
                  <a:gd name="T6" fmla="*/ 1433 w 2793"/>
                  <a:gd name="T7" fmla="*/ 856 h 946"/>
                  <a:gd name="T8" fmla="*/ 1584 w 2793"/>
                  <a:gd name="T9" fmla="*/ 795 h 946"/>
                  <a:gd name="T10" fmla="*/ 1544 w 2793"/>
                  <a:gd name="T11" fmla="*/ 590 h 946"/>
                  <a:gd name="T12" fmla="*/ 1928 w 2793"/>
                  <a:gd name="T13" fmla="*/ 441 h 946"/>
                  <a:gd name="T14" fmla="*/ 2003 w 2793"/>
                  <a:gd name="T15" fmla="*/ 586 h 946"/>
                  <a:gd name="T16" fmla="*/ 1959 w 2793"/>
                  <a:gd name="T17" fmla="*/ 835 h 946"/>
                  <a:gd name="T18" fmla="*/ 2498 w 2793"/>
                  <a:gd name="T19" fmla="*/ 574 h 946"/>
                  <a:gd name="T20" fmla="*/ 2648 w 2793"/>
                  <a:gd name="T21" fmla="*/ 586 h 946"/>
                  <a:gd name="T22" fmla="*/ 2793 w 2793"/>
                  <a:gd name="T23" fmla="*/ 310 h 946"/>
                  <a:gd name="T24" fmla="*/ 2778 w 2793"/>
                  <a:gd name="T25" fmla="*/ 106 h 946"/>
                  <a:gd name="T26" fmla="*/ 2588 w 2793"/>
                  <a:gd name="T27" fmla="*/ 0 h 946"/>
                  <a:gd name="T28" fmla="*/ 1194 w 2793"/>
                  <a:gd name="T29" fmla="*/ 435 h 946"/>
                  <a:gd name="T30" fmla="*/ 1089 w 2793"/>
                  <a:gd name="T31" fmla="*/ 490 h 946"/>
                  <a:gd name="T32" fmla="*/ 0 w 2793"/>
                  <a:gd name="T33" fmla="*/ 115 h 946"/>
                  <a:gd name="T34" fmla="*/ 9 w 2793"/>
                  <a:gd name="T35" fmla="*/ 280 h 946"/>
                  <a:gd name="T36" fmla="*/ 9 w 2793"/>
                  <a:gd name="T37" fmla="*/ 28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4" name="Freeform 214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316 h 1267"/>
                  <a:gd name="T2" fmla="*/ 1490 w 2984"/>
                  <a:gd name="T3" fmla="*/ 0 h 1267"/>
                  <a:gd name="T4" fmla="*/ 2284 w 2984"/>
                  <a:gd name="T5" fmla="*/ 170 h 1267"/>
                  <a:gd name="T6" fmla="*/ 991 w 2984"/>
                  <a:gd name="T7" fmla="*/ 481 h 1267"/>
                  <a:gd name="T8" fmla="*/ 1291 w 2984"/>
                  <a:gd name="T9" fmla="*/ 586 h 1267"/>
                  <a:gd name="T10" fmla="*/ 2598 w 2984"/>
                  <a:gd name="T11" fmla="*/ 266 h 1267"/>
                  <a:gd name="T12" fmla="*/ 2731 w 2984"/>
                  <a:gd name="T13" fmla="*/ 213 h 1267"/>
                  <a:gd name="T14" fmla="*/ 2904 w 2984"/>
                  <a:gd name="T15" fmla="*/ 306 h 1267"/>
                  <a:gd name="T16" fmla="*/ 2979 w 2984"/>
                  <a:gd name="T17" fmla="*/ 421 h 1267"/>
                  <a:gd name="T18" fmla="*/ 2984 w 2984"/>
                  <a:gd name="T19" fmla="*/ 741 h 1267"/>
                  <a:gd name="T20" fmla="*/ 2824 w 2984"/>
                  <a:gd name="T21" fmla="*/ 957 h 1267"/>
                  <a:gd name="T22" fmla="*/ 2674 w 2984"/>
                  <a:gd name="T23" fmla="*/ 967 h 1267"/>
                  <a:gd name="T24" fmla="*/ 2649 w 2984"/>
                  <a:gd name="T25" fmla="*/ 1032 h 1267"/>
                  <a:gd name="T26" fmla="*/ 2514 w 2984"/>
                  <a:gd name="T27" fmla="*/ 1097 h 1267"/>
                  <a:gd name="T28" fmla="*/ 2349 w 2984"/>
                  <a:gd name="T29" fmla="*/ 1147 h 1267"/>
                  <a:gd name="T30" fmla="*/ 2119 w 2984"/>
                  <a:gd name="T31" fmla="*/ 1267 h 1267"/>
                  <a:gd name="T32" fmla="*/ 2135 w 2984"/>
                  <a:gd name="T33" fmla="*/ 1206 h 1267"/>
                  <a:gd name="T34" fmla="*/ 2209 w 2984"/>
                  <a:gd name="T35" fmla="*/ 1026 h 1267"/>
                  <a:gd name="T36" fmla="*/ 2759 w 2984"/>
                  <a:gd name="T37" fmla="*/ 806 h 1267"/>
                  <a:gd name="T38" fmla="*/ 2864 w 2984"/>
                  <a:gd name="T39" fmla="*/ 676 h 1267"/>
                  <a:gd name="T40" fmla="*/ 2835 w 2984"/>
                  <a:gd name="T41" fmla="*/ 446 h 1267"/>
                  <a:gd name="T42" fmla="*/ 2759 w 2984"/>
                  <a:gd name="T43" fmla="*/ 403 h 1267"/>
                  <a:gd name="T44" fmla="*/ 1375 w 2984"/>
                  <a:gd name="T45" fmla="*/ 787 h 1267"/>
                  <a:gd name="T46" fmla="*/ 0 w 2984"/>
                  <a:gd name="T47" fmla="*/ 316 h 1267"/>
                  <a:gd name="T48" fmla="*/ 0 w 2984"/>
                  <a:gd name="T49" fmla="*/ 316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5" name="Freeform 215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509 w 1534"/>
                  <a:gd name="T1" fmla="*/ 236 h 781"/>
                  <a:gd name="T2" fmla="*/ 1419 w 1534"/>
                  <a:gd name="T3" fmla="*/ 0 h 781"/>
                  <a:gd name="T4" fmla="*/ 1408 w 1534"/>
                  <a:gd name="T5" fmla="*/ 137 h 781"/>
                  <a:gd name="T6" fmla="*/ 1423 w 1534"/>
                  <a:gd name="T7" fmla="*/ 251 h 781"/>
                  <a:gd name="T8" fmla="*/ 1534 w 1534"/>
                  <a:gd name="T9" fmla="*/ 331 h 781"/>
                  <a:gd name="T10" fmla="*/ 115 w 1534"/>
                  <a:gd name="T11" fmla="*/ 781 h 781"/>
                  <a:gd name="T12" fmla="*/ 40 w 1534"/>
                  <a:gd name="T13" fmla="*/ 741 h 781"/>
                  <a:gd name="T14" fmla="*/ 0 w 1534"/>
                  <a:gd name="T15" fmla="*/ 611 h 781"/>
                  <a:gd name="T16" fmla="*/ 55 w 1534"/>
                  <a:gd name="T17" fmla="*/ 345 h 781"/>
                  <a:gd name="T18" fmla="*/ 109 w 1534"/>
                  <a:gd name="T19" fmla="*/ 316 h 781"/>
                  <a:gd name="T20" fmla="*/ 245 w 1534"/>
                  <a:gd name="T21" fmla="*/ 586 h 781"/>
                  <a:gd name="T22" fmla="*/ 316 w 1534"/>
                  <a:gd name="T23" fmla="*/ 648 h 781"/>
                  <a:gd name="T24" fmla="*/ 325 w 1534"/>
                  <a:gd name="T25" fmla="*/ 410 h 781"/>
                  <a:gd name="T26" fmla="*/ 409 w 1534"/>
                  <a:gd name="T27" fmla="*/ 331 h 781"/>
                  <a:gd name="T28" fmla="*/ 577 w 1534"/>
                  <a:gd name="T29" fmla="*/ 387 h 781"/>
                  <a:gd name="T30" fmla="*/ 509 w 1534"/>
                  <a:gd name="T31" fmla="*/ 236 h 781"/>
                  <a:gd name="T32" fmla="*/ 509 w 1534"/>
                  <a:gd name="T33" fmla="*/ 236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6" name="Freeform 216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229 h 264"/>
                  <a:gd name="T2" fmla="*/ 310 w 468"/>
                  <a:gd name="T3" fmla="*/ 199 h 264"/>
                  <a:gd name="T4" fmla="*/ 294 w 468"/>
                  <a:gd name="T5" fmla="*/ 264 h 264"/>
                  <a:gd name="T6" fmla="*/ 434 w 468"/>
                  <a:gd name="T7" fmla="*/ 210 h 264"/>
                  <a:gd name="T8" fmla="*/ 468 w 468"/>
                  <a:gd name="T9" fmla="*/ 0 h 264"/>
                  <a:gd name="T10" fmla="*/ 0 w 468"/>
                  <a:gd name="T11" fmla="*/ 229 h 264"/>
                  <a:gd name="T12" fmla="*/ 0 w 468"/>
                  <a:gd name="T13" fmla="*/ 229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7" name="Freeform 217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25 w 3069"/>
                  <a:gd name="T1" fmla="*/ 281 h 1082"/>
                  <a:gd name="T2" fmla="*/ 0 w 3069"/>
                  <a:gd name="T3" fmla="*/ 384 h 1082"/>
                  <a:gd name="T4" fmla="*/ 272 w 3069"/>
                  <a:gd name="T5" fmla="*/ 520 h 1082"/>
                  <a:gd name="T6" fmla="*/ 306 w 3069"/>
                  <a:gd name="T7" fmla="*/ 647 h 1082"/>
                  <a:gd name="T8" fmla="*/ 313 w 3069"/>
                  <a:gd name="T9" fmla="*/ 757 h 1082"/>
                  <a:gd name="T10" fmla="*/ 279 w 3069"/>
                  <a:gd name="T11" fmla="*/ 886 h 1082"/>
                  <a:gd name="T12" fmla="*/ 365 w 3069"/>
                  <a:gd name="T13" fmla="*/ 775 h 1082"/>
                  <a:gd name="T14" fmla="*/ 407 w 3069"/>
                  <a:gd name="T15" fmla="*/ 647 h 1082"/>
                  <a:gd name="T16" fmla="*/ 399 w 3069"/>
                  <a:gd name="T17" fmla="*/ 554 h 1082"/>
                  <a:gd name="T18" fmla="*/ 1436 w 3069"/>
                  <a:gd name="T19" fmla="*/ 920 h 1082"/>
                  <a:gd name="T20" fmla="*/ 2915 w 3069"/>
                  <a:gd name="T21" fmla="*/ 425 h 1082"/>
                  <a:gd name="T22" fmla="*/ 2958 w 3069"/>
                  <a:gd name="T23" fmla="*/ 554 h 1082"/>
                  <a:gd name="T24" fmla="*/ 2958 w 3069"/>
                  <a:gd name="T25" fmla="*/ 698 h 1082"/>
                  <a:gd name="T26" fmla="*/ 2856 w 3069"/>
                  <a:gd name="T27" fmla="*/ 825 h 1082"/>
                  <a:gd name="T28" fmla="*/ 2371 w 3069"/>
                  <a:gd name="T29" fmla="*/ 1026 h 1082"/>
                  <a:gd name="T30" fmla="*/ 2345 w 3069"/>
                  <a:gd name="T31" fmla="*/ 1082 h 1082"/>
                  <a:gd name="T32" fmla="*/ 2908 w 3069"/>
                  <a:gd name="T33" fmla="*/ 868 h 1082"/>
                  <a:gd name="T34" fmla="*/ 3019 w 3069"/>
                  <a:gd name="T35" fmla="*/ 791 h 1082"/>
                  <a:gd name="T36" fmla="*/ 3069 w 3069"/>
                  <a:gd name="T37" fmla="*/ 664 h 1082"/>
                  <a:gd name="T38" fmla="*/ 3053 w 3069"/>
                  <a:gd name="T39" fmla="*/ 493 h 1082"/>
                  <a:gd name="T40" fmla="*/ 2976 w 3069"/>
                  <a:gd name="T41" fmla="*/ 400 h 1082"/>
                  <a:gd name="T42" fmla="*/ 2899 w 3069"/>
                  <a:gd name="T43" fmla="*/ 366 h 1082"/>
                  <a:gd name="T44" fmla="*/ 2695 w 3069"/>
                  <a:gd name="T45" fmla="*/ 459 h 1082"/>
                  <a:gd name="T46" fmla="*/ 1470 w 3069"/>
                  <a:gd name="T47" fmla="*/ 748 h 1082"/>
                  <a:gd name="T48" fmla="*/ 282 w 3069"/>
                  <a:gd name="T49" fmla="*/ 381 h 1082"/>
                  <a:gd name="T50" fmla="*/ 1402 w 3069"/>
                  <a:gd name="T51" fmla="*/ 809 h 1082"/>
                  <a:gd name="T52" fmla="*/ 1402 w 3069"/>
                  <a:gd name="T53" fmla="*/ 852 h 1082"/>
                  <a:gd name="T54" fmla="*/ 50 w 3069"/>
                  <a:gd name="T55" fmla="*/ 357 h 1082"/>
                  <a:gd name="T56" fmla="*/ 93 w 3069"/>
                  <a:gd name="T57" fmla="*/ 315 h 1082"/>
                  <a:gd name="T58" fmla="*/ 1597 w 3069"/>
                  <a:gd name="T59" fmla="*/ 43 h 1082"/>
                  <a:gd name="T60" fmla="*/ 2334 w 3069"/>
                  <a:gd name="T61" fmla="*/ 179 h 1082"/>
                  <a:gd name="T62" fmla="*/ 1556 w 3069"/>
                  <a:gd name="T63" fmla="*/ 0 h 1082"/>
                  <a:gd name="T64" fmla="*/ 25 w 3069"/>
                  <a:gd name="T65" fmla="*/ 281 h 1082"/>
                  <a:gd name="T66" fmla="*/ 25 w 3069"/>
                  <a:gd name="T67" fmla="*/ 281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8" name="Freeform 218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321 w 1894"/>
                  <a:gd name="T1" fmla="*/ 0 h 960"/>
                  <a:gd name="T2" fmla="*/ 28 w 1894"/>
                  <a:gd name="T3" fmla="*/ 105 h 960"/>
                  <a:gd name="T4" fmla="*/ 0 w 1894"/>
                  <a:gd name="T5" fmla="*/ 211 h 960"/>
                  <a:gd name="T6" fmla="*/ 1441 w 1894"/>
                  <a:gd name="T7" fmla="*/ 960 h 960"/>
                  <a:gd name="T8" fmla="*/ 1840 w 1894"/>
                  <a:gd name="T9" fmla="*/ 760 h 960"/>
                  <a:gd name="T10" fmla="*/ 1894 w 1894"/>
                  <a:gd name="T11" fmla="*/ 626 h 960"/>
                  <a:gd name="T12" fmla="*/ 1451 w 1894"/>
                  <a:gd name="T13" fmla="*/ 799 h 960"/>
                  <a:gd name="T14" fmla="*/ 449 w 1894"/>
                  <a:gd name="T15" fmla="*/ 338 h 960"/>
                  <a:gd name="T16" fmla="*/ 1401 w 1894"/>
                  <a:gd name="T17" fmla="*/ 831 h 960"/>
                  <a:gd name="T18" fmla="*/ 1423 w 1894"/>
                  <a:gd name="T19" fmla="*/ 904 h 960"/>
                  <a:gd name="T20" fmla="*/ 89 w 1894"/>
                  <a:gd name="T21" fmla="*/ 211 h 960"/>
                  <a:gd name="T22" fmla="*/ 77 w 1894"/>
                  <a:gd name="T23" fmla="*/ 149 h 960"/>
                  <a:gd name="T24" fmla="*/ 316 w 1894"/>
                  <a:gd name="T25" fmla="*/ 55 h 960"/>
                  <a:gd name="T26" fmla="*/ 321 w 1894"/>
                  <a:gd name="T27" fmla="*/ 0 h 960"/>
                  <a:gd name="T28" fmla="*/ 321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49" name="Freeform 219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83 h 584"/>
                  <a:gd name="T2" fmla="*/ 1082 w 1584"/>
                  <a:gd name="T3" fmla="*/ 584 h 584"/>
                  <a:gd name="T4" fmla="*/ 1584 w 1584"/>
                  <a:gd name="T5" fmla="*/ 378 h 584"/>
                  <a:gd name="T6" fmla="*/ 1584 w 1584"/>
                  <a:gd name="T7" fmla="*/ 335 h 584"/>
                  <a:gd name="T8" fmla="*/ 1200 w 1584"/>
                  <a:gd name="T9" fmla="*/ 483 h 584"/>
                  <a:gd name="T10" fmla="*/ 1255 w 1584"/>
                  <a:gd name="T11" fmla="*/ 360 h 584"/>
                  <a:gd name="T12" fmla="*/ 1448 w 1584"/>
                  <a:gd name="T13" fmla="*/ 282 h 584"/>
                  <a:gd name="T14" fmla="*/ 1239 w 1584"/>
                  <a:gd name="T15" fmla="*/ 306 h 584"/>
                  <a:gd name="T16" fmla="*/ 1227 w 1584"/>
                  <a:gd name="T17" fmla="*/ 171 h 584"/>
                  <a:gd name="T18" fmla="*/ 1156 w 1584"/>
                  <a:gd name="T19" fmla="*/ 22 h 584"/>
                  <a:gd name="T20" fmla="*/ 1106 w 1584"/>
                  <a:gd name="T21" fmla="*/ 56 h 584"/>
                  <a:gd name="T22" fmla="*/ 1167 w 1584"/>
                  <a:gd name="T23" fmla="*/ 171 h 584"/>
                  <a:gd name="T24" fmla="*/ 662 w 1584"/>
                  <a:gd name="T25" fmla="*/ 0 h 584"/>
                  <a:gd name="T26" fmla="*/ 1167 w 1584"/>
                  <a:gd name="T27" fmla="*/ 249 h 584"/>
                  <a:gd name="T28" fmla="*/ 1181 w 1584"/>
                  <a:gd name="T29" fmla="*/ 325 h 584"/>
                  <a:gd name="T30" fmla="*/ 1141 w 1584"/>
                  <a:gd name="T31" fmla="*/ 418 h 584"/>
                  <a:gd name="T32" fmla="*/ 358 w 1584"/>
                  <a:gd name="T33" fmla="*/ 111 h 584"/>
                  <a:gd name="T34" fmla="*/ 1137 w 1584"/>
                  <a:gd name="T35" fmla="*/ 466 h 584"/>
                  <a:gd name="T36" fmla="*/ 1082 w 1584"/>
                  <a:gd name="T37" fmla="*/ 540 h 584"/>
                  <a:gd name="T38" fmla="*/ 0 w 1584"/>
                  <a:gd name="T39" fmla="*/ 83 h 584"/>
                  <a:gd name="T40" fmla="*/ 0 w 1584"/>
                  <a:gd name="T41" fmla="*/ 83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0" name="Freeform 220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378 h 1460"/>
                  <a:gd name="T2" fmla="*/ 411 w 1109"/>
                  <a:gd name="T3" fmla="*/ 256 h 1460"/>
                  <a:gd name="T4" fmla="*/ 1109 w 1109"/>
                  <a:gd name="T5" fmla="*/ 0 h 1460"/>
                  <a:gd name="T6" fmla="*/ 626 w 1109"/>
                  <a:gd name="T7" fmla="*/ 245 h 1460"/>
                  <a:gd name="T8" fmla="*/ 709 w 1109"/>
                  <a:gd name="T9" fmla="*/ 346 h 1460"/>
                  <a:gd name="T10" fmla="*/ 709 w 1109"/>
                  <a:gd name="T11" fmla="*/ 467 h 1460"/>
                  <a:gd name="T12" fmla="*/ 643 w 1109"/>
                  <a:gd name="T13" fmla="*/ 672 h 1460"/>
                  <a:gd name="T14" fmla="*/ 554 w 1109"/>
                  <a:gd name="T15" fmla="*/ 895 h 1460"/>
                  <a:gd name="T16" fmla="*/ 550 w 1109"/>
                  <a:gd name="T17" fmla="*/ 1016 h 1460"/>
                  <a:gd name="T18" fmla="*/ 632 w 1109"/>
                  <a:gd name="T19" fmla="*/ 1199 h 1460"/>
                  <a:gd name="T20" fmla="*/ 510 w 1109"/>
                  <a:gd name="T21" fmla="*/ 1055 h 1460"/>
                  <a:gd name="T22" fmla="*/ 494 w 1109"/>
                  <a:gd name="T23" fmla="*/ 899 h 1460"/>
                  <a:gd name="T24" fmla="*/ 588 w 1109"/>
                  <a:gd name="T25" fmla="*/ 639 h 1460"/>
                  <a:gd name="T26" fmla="*/ 660 w 1109"/>
                  <a:gd name="T27" fmla="*/ 450 h 1460"/>
                  <a:gd name="T28" fmla="*/ 550 w 1109"/>
                  <a:gd name="T29" fmla="*/ 251 h 1460"/>
                  <a:gd name="T30" fmla="*/ 244 w 1109"/>
                  <a:gd name="T31" fmla="*/ 368 h 1460"/>
                  <a:gd name="T32" fmla="*/ 272 w 1109"/>
                  <a:gd name="T33" fmla="*/ 428 h 1460"/>
                  <a:gd name="T34" fmla="*/ 294 w 1109"/>
                  <a:gd name="T35" fmla="*/ 583 h 1460"/>
                  <a:gd name="T36" fmla="*/ 266 w 1109"/>
                  <a:gd name="T37" fmla="*/ 760 h 1460"/>
                  <a:gd name="T38" fmla="*/ 222 w 1109"/>
                  <a:gd name="T39" fmla="*/ 933 h 1460"/>
                  <a:gd name="T40" fmla="*/ 206 w 1109"/>
                  <a:gd name="T41" fmla="*/ 1110 h 1460"/>
                  <a:gd name="T42" fmla="*/ 256 w 1109"/>
                  <a:gd name="T43" fmla="*/ 1283 h 1460"/>
                  <a:gd name="T44" fmla="*/ 371 w 1109"/>
                  <a:gd name="T45" fmla="*/ 1460 h 1460"/>
                  <a:gd name="T46" fmla="*/ 250 w 1109"/>
                  <a:gd name="T47" fmla="*/ 1387 h 1460"/>
                  <a:gd name="T48" fmla="*/ 167 w 1109"/>
                  <a:gd name="T49" fmla="*/ 1199 h 1460"/>
                  <a:gd name="T50" fmla="*/ 150 w 1109"/>
                  <a:gd name="T51" fmla="*/ 989 h 1460"/>
                  <a:gd name="T52" fmla="*/ 212 w 1109"/>
                  <a:gd name="T53" fmla="*/ 716 h 1460"/>
                  <a:gd name="T54" fmla="*/ 234 w 1109"/>
                  <a:gd name="T55" fmla="*/ 551 h 1460"/>
                  <a:gd name="T56" fmla="*/ 150 w 1109"/>
                  <a:gd name="T57" fmla="*/ 390 h 1460"/>
                  <a:gd name="T58" fmla="*/ 0 w 1109"/>
                  <a:gd name="T59" fmla="*/ 378 h 1460"/>
                  <a:gd name="T60" fmla="*/ 0 w 1109"/>
                  <a:gd name="T61" fmla="*/ 378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1" name="Freeform 221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27 w 288"/>
                  <a:gd name="T1" fmla="*/ 344 h 344"/>
                  <a:gd name="T2" fmla="*/ 0 w 288"/>
                  <a:gd name="T3" fmla="*/ 161 h 344"/>
                  <a:gd name="T4" fmla="*/ 73 w 288"/>
                  <a:gd name="T5" fmla="*/ 0 h 344"/>
                  <a:gd name="T6" fmla="*/ 139 w 288"/>
                  <a:gd name="T7" fmla="*/ 6 h 344"/>
                  <a:gd name="T8" fmla="*/ 288 w 288"/>
                  <a:gd name="T9" fmla="*/ 83 h 344"/>
                  <a:gd name="T10" fmla="*/ 111 w 288"/>
                  <a:gd name="T11" fmla="*/ 66 h 344"/>
                  <a:gd name="T12" fmla="*/ 49 w 288"/>
                  <a:gd name="T13" fmla="*/ 167 h 344"/>
                  <a:gd name="T14" fmla="*/ 27 w 288"/>
                  <a:gd name="T15" fmla="*/ 344 h 344"/>
                  <a:gd name="T16" fmla="*/ 27 w 288"/>
                  <a:gd name="T17" fmla="*/ 344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2" name="Freeform 222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66 w 908"/>
                  <a:gd name="T1" fmla="*/ 949 h 1082"/>
                  <a:gd name="T2" fmla="*/ 576 w 908"/>
                  <a:gd name="T3" fmla="*/ 716 h 1082"/>
                  <a:gd name="T4" fmla="*/ 695 w 908"/>
                  <a:gd name="T5" fmla="*/ 703 h 1082"/>
                  <a:gd name="T6" fmla="*/ 781 w 908"/>
                  <a:gd name="T7" fmla="*/ 621 h 1082"/>
                  <a:gd name="T8" fmla="*/ 859 w 908"/>
                  <a:gd name="T9" fmla="*/ 428 h 1082"/>
                  <a:gd name="T10" fmla="*/ 825 w 908"/>
                  <a:gd name="T11" fmla="*/ 161 h 1082"/>
                  <a:gd name="T12" fmla="*/ 700 w 908"/>
                  <a:gd name="T13" fmla="*/ 52 h 1082"/>
                  <a:gd name="T14" fmla="*/ 478 w 908"/>
                  <a:gd name="T15" fmla="*/ 124 h 1082"/>
                  <a:gd name="T16" fmla="*/ 661 w 908"/>
                  <a:gd name="T17" fmla="*/ 0 h 1082"/>
                  <a:gd name="T18" fmla="*/ 781 w 908"/>
                  <a:gd name="T19" fmla="*/ 40 h 1082"/>
                  <a:gd name="T20" fmla="*/ 881 w 908"/>
                  <a:gd name="T21" fmla="*/ 151 h 1082"/>
                  <a:gd name="T22" fmla="*/ 908 w 908"/>
                  <a:gd name="T23" fmla="*/ 372 h 1082"/>
                  <a:gd name="T24" fmla="*/ 897 w 908"/>
                  <a:gd name="T25" fmla="*/ 527 h 1082"/>
                  <a:gd name="T26" fmla="*/ 794 w 908"/>
                  <a:gd name="T27" fmla="*/ 723 h 1082"/>
                  <a:gd name="T28" fmla="*/ 726 w 908"/>
                  <a:gd name="T29" fmla="*/ 765 h 1082"/>
                  <a:gd name="T30" fmla="*/ 604 w 908"/>
                  <a:gd name="T31" fmla="*/ 760 h 1082"/>
                  <a:gd name="T32" fmla="*/ 0 w 908"/>
                  <a:gd name="T33" fmla="*/ 1082 h 1082"/>
                  <a:gd name="T34" fmla="*/ 66 w 908"/>
                  <a:gd name="T35" fmla="*/ 949 h 1082"/>
                  <a:gd name="T36" fmla="*/ 66 w 908"/>
                  <a:gd name="T37" fmla="*/ 949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3" name="Freeform 223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44 w 3257"/>
                  <a:gd name="T1" fmla="*/ 0 h 1259"/>
                  <a:gd name="T2" fmla="*/ 0 w 3257"/>
                  <a:gd name="T3" fmla="*/ 99 h 1259"/>
                  <a:gd name="T4" fmla="*/ 5 w 3257"/>
                  <a:gd name="T5" fmla="*/ 321 h 1259"/>
                  <a:gd name="T6" fmla="*/ 66 w 3257"/>
                  <a:gd name="T7" fmla="*/ 448 h 1259"/>
                  <a:gd name="T8" fmla="*/ 166 w 3257"/>
                  <a:gd name="T9" fmla="*/ 482 h 1259"/>
                  <a:gd name="T10" fmla="*/ 338 w 3257"/>
                  <a:gd name="T11" fmla="*/ 625 h 1259"/>
                  <a:gd name="T12" fmla="*/ 758 w 3257"/>
                  <a:gd name="T13" fmla="*/ 915 h 1259"/>
                  <a:gd name="T14" fmla="*/ 853 w 3257"/>
                  <a:gd name="T15" fmla="*/ 931 h 1259"/>
                  <a:gd name="T16" fmla="*/ 974 w 3257"/>
                  <a:gd name="T17" fmla="*/ 997 h 1259"/>
                  <a:gd name="T18" fmla="*/ 1014 w 3257"/>
                  <a:gd name="T19" fmla="*/ 1076 h 1259"/>
                  <a:gd name="T20" fmla="*/ 1334 w 3257"/>
                  <a:gd name="T21" fmla="*/ 1242 h 1259"/>
                  <a:gd name="T22" fmla="*/ 1468 w 3257"/>
                  <a:gd name="T23" fmla="*/ 1259 h 1259"/>
                  <a:gd name="T24" fmla="*/ 3257 w 3257"/>
                  <a:gd name="T25" fmla="*/ 698 h 1259"/>
                  <a:gd name="T26" fmla="*/ 3241 w 3257"/>
                  <a:gd name="T27" fmla="*/ 577 h 1259"/>
                  <a:gd name="T28" fmla="*/ 2764 w 3257"/>
                  <a:gd name="T29" fmla="*/ 426 h 1259"/>
                  <a:gd name="T30" fmla="*/ 3207 w 3257"/>
                  <a:gd name="T31" fmla="*/ 621 h 1259"/>
                  <a:gd name="T32" fmla="*/ 1446 w 3257"/>
                  <a:gd name="T33" fmla="*/ 1174 h 1259"/>
                  <a:gd name="T34" fmla="*/ 1334 w 3257"/>
                  <a:gd name="T35" fmla="*/ 1076 h 1259"/>
                  <a:gd name="T36" fmla="*/ 1279 w 3257"/>
                  <a:gd name="T37" fmla="*/ 931 h 1259"/>
                  <a:gd name="T38" fmla="*/ 1324 w 3257"/>
                  <a:gd name="T39" fmla="*/ 648 h 1259"/>
                  <a:gd name="T40" fmla="*/ 1245 w 3257"/>
                  <a:gd name="T41" fmla="*/ 786 h 1259"/>
                  <a:gd name="T42" fmla="*/ 1229 w 3257"/>
                  <a:gd name="T43" fmla="*/ 931 h 1259"/>
                  <a:gd name="T44" fmla="*/ 1279 w 3257"/>
                  <a:gd name="T45" fmla="*/ 1114 h 1259"/>
                  <a:gd name="T46" fmla="*/ 1324 w 3257"/>
                  <a:gd name="T47" fmla="*/ 1174 h 1259"/>
                  <a:gd name="T48" fmla="*/ 1064 w 3257"/>
                  <a:gd name="T49" fmla="*/ 1048 h 1259"/>
                  <a:gd name="T50" fmla="*/ 1014 w 3257"/>
                  <a:gd name="T51" fmla="*/ 925 h 1259"/>
                  <a:gd name="T52" fmla="*/ 1002 w 3257"/>
                  <a:gd name="T53" fmla="*/ 742 h 1259"/>
                  <a:gd name="T54" fmla="*/ 1036 w 3257"/>
                  <a:gd name="T55" fmla="*/ 615 h 1259"/>
                  <a:gd name="T56" fmla="*/ 974 w 3257"/>
                  <a:gd name="T57" fmla="*/ 710 h 1259"/>
                  <a:gd name="T58" fmla="*/ 952 w 3257"/>
                  <a:gd name="T59" fmla="*/ 842 h 1259"/>
                  <a:gd name="T60" fmla="*/ 941 w 3257"/>
                  <a:gd name="T61" fmla="*/ 921 h 1259"/>
                  <a:gd name="T62" fmla="*/ 847 w 3257"/>
                  <a:gd name="T63" fmla="*/ 859 h 1259"/>
                  <a:gd name="T64" fmla="*/ 831 w 3257"/>
                  <a:gd name="T65" fmla="*/ 698 h 1259"/>
                  <a:gd name="T66" fmla="*/ 881 w 3257"/>
                  <a:gd name="T67" fmla="*/ 510 h 1259"/>
                  <a:gd name="T68" fmla="*/ 820 w 3257"/>
                  <a:gd name="T69" fmla="*/ 593 h 1259"/>
                  <a:gd name="T70" fmla="*/ 776 w 3257"/>
                  <a:gd name="T71" fmla="*/ 720 h 1259"/>
                  <a:gd name="T72" fmla="*/ 776 w 3257"/>
                  <a:gd name="T73" fmla="*/ 853 h 1259"/>
                  <a:gd name="T74" fmla="*/ 183 w 3257"/>
                  <a:gd name="T75" fmla="*/ 442 h 1259"/>
                  <a:gd name="T76" fmla="*/ 177 w 3257"/>
                  <a:gd name="T77" fmla="*/ 321 h 1259"/>
                  <a:gd name="T78" fmla="*/ 183 w 3257"/>
                  <a:gd name="T79" fmla="*/ 221 h 1259"/>
                  <a:gd name="T80" fmla="*/ 132 w 3257"/>
                  <a:gd name="T81" fmla="*/ 287 h 1259"/>
                  <a:gd name="T82" fmla="*/ 104 w 3257"/>
                  <a:gd name="T83" fmla="*/ 394 h 1259"/>
                  <a:gd name="T84" fmla="*/ 44 w 3257"/>
                  <a:gd name="T85" fmla="*/ 282 h 1259"/>
                  <a:gd name="T86" fmla="*/ 44 w 3257"/>
                  <a:gd name="T87" fmla="*/ 121 h 1259"/>
                  <a:gd name="T88" fmla="*/ 149 w 3257"/>
                  <a:gd name="T89" fmla="*/ 54 h 1259"/>
                  <a:gd name="T90" fmla="*/ 44 w 3257"/>
                  <a:gd name="T91" fmla="*/ 0 h 1259"/>
                  <a:gd name="T92" fmla="*/ 44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4" name="Freeform 224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145 w 300"/>
                  <a:gd name="T1" fmla="*/ 0 h 454"/>
                  <a:gd name="T2" fmla="*/ 78 w 300"/>
                  <a:gd name="T3" fmla="*/ 50 h 454"/>
                  <a:gd name="T4" fmla="*/ 46 w 300"/>
                  <a:gd name="T5" fmla="*/ 138 h 454"/>
                  <a:gd name="T6" fmla="*/ 0 w 300"/>
                  <a:gd name="T7" fmla="*/ 350 h 454"/>
                  <a:gd name="T8" fmla="*/ 46 w 300"/>
                  <a:gd name="T9" fmla="*/ 454 h 454"/>
                  <a:gd name="T10" fmla="*/ 300 w 300"/>
                  <a:gd name="T11" fmla="*/ 372 h 454"/>
                  <a:gd name="T12" fmla="*/ 239 w 300"/>
                  <a:gd name="T13" fmla="*/ 310 h 454"/>
                  <a:gd name="T14" fmla="*/ 78 w 300"/>
                  <a:gd name="T15" fmla="*/ 355 h 454"/>
                  <a:gd name="T16" fmla="*/ 84 w 300"/>
                  <a:gd name="T17" fmla="*/ 183 h 454"/>
                  <a:gd name="T18" fmla="*/ 156 w 300"/>
                  <a:gd name="T19" fmla="*/ 122 h 454"/>
                  <a:gd name="T20" fmla="*/ 145 w 300"/>
                  <a:gd name="T21" fmla="*/ 0 h 454"/>
                  <a:gd name="T22" fmla="*/ 145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5" name="Freeform 225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10 w 470"/>
                  <a:gd name="T1" fmla="*/ 99 h 161"/>
                  <a:gd name="T2" fmla="*/ 470 w 470"/>
                  <a:gd name="T3" fmla="*/ 0 h 161"/>
                  <a:gd name="T4" fmla="*/ 0 w 470"/>
                  <a:gd name="T5" fmla="*/ 161 h 161"/>
                  <a:gd name="T6" fmla="*/ 10 w 470"/>
                  <a:gd name="T7" fmla="*/ 99 h 161"/>
                  <a:gd name="T8" fmla="*/ 10 w 470"/>
                  <a:gd name="T9" fmla="*/ 99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6" name="Freeform 226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243 w 3052"/>
                  <a:gd name="T1" fmla="*/ 0 h 1482"/>
                  <a:gd name="T2" fmla="*/ 0 w 3052"/>
                  <a:gd name="T3" fmla="*/ 37 h 1482"/>
                  <a:gd name="T4" fmla="*/ 7 w 3052"/>
                  <a:gd name="T5" fmla="*/ 126 h 1482"/>
                  <a:gd name="T6" fmla="*/ 770 w 3052"/>
                  <a:gd name="T7" fmla="*/ 1337 h 1482"/>
                  <a:gd name="T8" fmla="*/ 2809 w 3052"/>
                  <a:gd name="T9" fmla="*/ 1107 h 1482"/>
                  <a:gd name="T10" fmla="*/ 2903 w 3052"/>
                  <a:gd name="T11" fmla="*/ 1151 h 1482"/>
                  <a:gd name="T12" fmla="*/ 2957 w 3052"/>
                  <a:gd name="T13" fmla="*/ 1237 h 1482"/>
                  <a:gd name="T14" fmla="*/ 2892 w 3052"/>
                  <a:gd name="T15" fmla="*/ 1419 h 1482"/>
                  <a:gd name="T16" fmla="*/ 2554 w 3052"/>
                  <a:gd name="T17" fmla="*/ 1482 h 1482"/>
                  <a:gd name="T18" fmla="*/ 2906 w 3052"/>
                  <a:gd name="T19" fmla="*/ 1482 h 1482"/>
                  <a:gd name="T20" fmla="*/ 3052 w 3052"/>
                  <a:gd name="T21" fmla="*/ 1259 h 1482"/>
                  <a:gd name="T22" fmla="*/ 3044 w 3052"/>
                  <a:gd name="T23" fmla="*/ 1078 h 1482"/>
                  <a:gd name="T24" fmla="*/ 2980 w 3052"/>
                  <a:gd name="T25" fmla="*/ 994 h 1482"/>
                  <a:gd name="T26" fmla="*/ 2626 w 3052"/>
                  <a:gd name="T27" fmla="*/ 1041 h 1482"/>
                  <a:gd name="T28" fmla="*/ 2561 w 3052"/>
                  <a:gd name="T29" fmla="*/ 1069 h 1482"/>
                  <a:gd name="T30" fmla="*/ 2484 w 3052"/>
                  <a:gd name="T31" fmla="*/ 1041 h 1482"/>
                  <a:gd name="T32" fmla="*/ 881 w 3052"/>
                  <a:gd name="T33" fmla="*/ 1230 h 1482"/>
                  <a:gd name="T34" fmla="*/ 384 w 3052"/>
                  <a:gd name="T35" fmla="*/ 532 h 1482"/>
                  <a:gd name="T36" fmla="*/ 827 w 3052"/>
                  <a:gd name="T37" fmla="*/ 1236 h 1482"/>
                  <a:gd name="T38" fmla="*/ 787 w 3052"/>
                  <a:gd name="T39" fmla="*/ 1295 h 1482"/>
                  <a:gd name="T40" fmla="*/ 31 w 3052"/>
                  <a:gd name="T41" fmla="*/ 70 h 1482"/>
                  <a:gd name="T42" fmla="*/ 224 w 3052"/>
                  <a:gd name="T43" fmla="*/ 37 h 1482"/>
                  <a:gd name="T44" fmla="*/ 243 w 3052"/>
                  <a:gd name="T45" fmla="*/ 0 h 1482"/>
                  <a:gd name="T46" fmla="*/ 243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7" name="Freeform 227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71 w 547"/>
                  <a:gd name="T1" fmla="*/ 0 h 1281"/>
                  <a:gd name="T2" fmla="*/ 82 w 547"/>
                  <a:gd name="T3" fmla="*/ 95 h 1281"/>
                  <a:gd name="T4" fmla="*/ 66 w 547"/>
                  <a:gd name="T5" fmla="*/ 175 h 1281"/>
                  <a:gd name="T6" fmla="*/ 38 w 547"/>
                  <a:gd name="T7" fmla="*/ 228 h 1281"/>
                  <a:gd name="T8" fmla="*/ 0 w 547"/>
                  <a:gd name="T9" fmla="*/ 256 h 1281"/>
                  <a:gd name="T10" fmla="*/ 143 w 547"/>
                  <a:gd name="T11" fmla="*/ 527 h 1281"/>
                  <a:gd name="T12" fmla="*/ 547 w 547"/>
                  <a:gd name="T13" fmla="*/ 1281 h 1281"/>
                  <a:gd name="T14" fmla="*/ 249 w 547"/>
                  <a:gd name="T15" fmla="*/ 604 h 1281"/>
                  <a:gd name="T16" fmla="*/ 66 w 547"/>
                  <a:gd name="T17" fmla="*/ 256 h 1281"/>
                  <a:gd name="T18" fmla="*/ 243 w 547"/>
                  <a:gd name="T19" fmla="*/ 465 h 1281"/>
                  <a:gd name="T20" fmla="*/ 104 w 547"/>
                  <a:gd name="T21" fmla="*/ 189 h 1281"/>
                  <a:gd name="T22" fmla="*/ 143 w 547"/>
                  <a:gd name="T23" fmla="*/ 89 h 1281"/>
                  <a:gd name="T24" fmla="*/ 71 w 547"/>
                  <a:gd name="T25" fmla="*/ 0 h 1281"/>
                  <a:gd name="T26" fmla="*/ 71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8" name="Freeform 228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256 w 3277"/>
                  <a:gd name="T1" fmla="*/ 0 h 1467"/>
                  <a:gd name="T2" fmla="*/ 120 w 3277"/>
                  <a:gd name="T3" fmla="*/ 62 h 1467"/>
                  <a:gd name="T4" fmla="*/ 12 w 3277"/>
                  <a:gd name="T5" fmla="*/ 85 h 1467"/>
                  <a:gd name="T6" fmla="*/ 0 w 3277"/>
                  <a:gd name="T7" fmla="*/ 157 h 1467"/>
                  <a:gd name="T8" fmla="*/ 445 w 3277"/>
                  <a:gd name="T9" fmla="*/ 993 h 1467"/>
                  <a:gd name="T10" fmla="*/ 635 w 3277"/>
                  <a:gd name="T11" fmla="*/ 1467 h 1467"/>
                  <a:gd name="T12" fmla="*/ 2530 w 3277"/>
                  <a:gd name="T13" fmla="*/ 1233 h 1467"/>
                  <a:gd name="T14" fmla="*/ 2601 w 3277"/>
                  <a:gd name="T15" fmla="*/ 1210 h 1467"/>
                  <a:gd name="T16" fmla="*/ 2702 w 3277"/>
                  <a:gd name="T17" fmla="*/ 1244 h 1467"/>
                  <a:gd name="T18" fmla="*/ 3045 w 3277"/>
                  <a:gd name="T19" fmla="*/ 1198 h 1467"/>
                  <a:gd name="T20" fmla="*/ 3199 w 3277"/>
                  <a:gd name="T21" fmla="*/ 1056 h 1467"/>
                  <a:gd name="T22" fmla="*/ 3277 w 3277"/>
                  <a:gd name="T23" fmla="*/ 706 h 1467"/>
                  <a:gd name="T24" fmla="*/ 3223 w 3277"/>
                  <a:gd name="T25" fmla="*/ 456 h 1467"/>
                  <a:gd name="T26" fmla="*/ 2982 w 3277"/>
                  <a:gd name="T27" fmla="*/ 245 h 1467"/>
                  <a:gd name="T28" fmla="*/ 2511 w 3277"/>
                  <a:gd name="T29" fmla="*/ 363 h 1467"/>
                  <a:gd name="T30" fmla="*/ 2933 w 3277"/>
                  <a:gd name="T31" fmla="*/ 371 h 1467"/>
                  <a:gd name="T32" fmla="*/ 3115 w 3277"/>
                  <a:gd name="T33" fmla="*/ 510 h 1467"/>
                  <a:gd name="T34" fmla="*/ 3196 w 3277"/>
                  <a:gd name="T35" fmla="*/ 631 h 1467"/>
                  <a:gd name="T36" fmla="*/ 3202 w 3277"/>
                  <a:gd name="T37" fmla="*/ 811 h 1467"/>
                  <a:gd name="T38" fmla="*/ 3134 w 3277"/>
                  <a:gd name="T39" fmla="*/ 1027 h 1467"/>
                  <a:gd name="T40" fmla="*/ 3047 w 3277"/>
                  <a:gd name="T41" fmla="*/ 1124 h 1467"/>
                  <a:gd name="T42" fmla="*/ 2769 w 3277"/>
                  <a:gd name="T43" fmla="*/ 1161 h 1467"/>
                  <a:gd name="T44" fmla="*/ 2645 w 3277"/>
                  <a:gd name="T45" fmla="*/ 1121 h 1467"/>
                  <a:gd name="T46" fmla="*/ 2477 w 3277"/>
                  <a:gd name="T47" fmla="*/ 1205 h 1467"/>
                  <a:gd name="T48" fmla="*/ 688 w 3277"/>
                  <a:gd name="T49" fmla="*/ 1360 h 1467"/>
                  <a:gd name="T50" fmla="*/ 53 w 3277"/>
                  <a:gd name="T51" fmla="*/ 107 h 1467"/>
                  <a:gd name="T52" fmla="*/ 270 w 3277"/>
                  <a:gd name="T53" fmla="*/ 41 h 1467"/>
                  <a:gd name="T54" fmla="*/ 256 w 3277"/>
                  <a:gd name="T55" fmla="*/ 0 h 1467"/>
                  <a:gd name="T56" fmla="*/ 256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59" name="Freeform 229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489 h 489"/>
                  <a:gd name="T2" fmla="*/ 133 w 1656"/>
                  <a:gd name="T3" fmla="*/ 366 h 489"/>
                  <a:gd name="T4" fmla="*/ 193 w 1656"/>
                  <a:gd name="T5" fmla="*/ 256 h 489"/>
                  <a:gd name="T6" fmla="*/ 177 w 1656"/>
                  <a:gd name="T7" fmla="*/ 123 h 489"/>
                  <a:gd name="T8" fmla="*/ 1202 w 1656"/>
                  <a:gd name="T9" fmla="*/ 0 h 489"/>
                  <a:gd name="T10" fmla="*/ 288 w 1656"/>
                  <a:gd name="T11" fmla="*/ 157 h 489"/>
                  <a:gd name="T12" fmla="*/ 248 w 1656"/>
                  <a:gd name="T13" fmla="*/ 267 h 489"/>
                  <a:gd name="T14" fmla="*/ 1030 w 1656"/>
                  <a:gd name="T15" fmla="*/ 223 h 489"/>
                  <a:gd name="T16" fmla="*/ 232 w 1656"/>
                  <a:gd name="T17" fmla="*/ 340 h 489"/>
                  <a:gd name="T18" fmla="*/ 187 w 1656"/>
                  <a:gd name="T19" fmla="*/ 384 h 489"/>
                  <a:gd name="T20" fmla="*/ 143 w 1656"/>
                  <a:gd name="T21" fmla="*/ 411 h 489"/>
                  <a:gd name="T22" fmla="*/ 1656 w 1656"/>
                  <a:gd name="T23" fmla="*/ 328 h 489"/>
                  <a:gd name="T24" fmla="*/ 0 w 1656"/>
                  <a:gd name="T25" fmla="*/ 489 h 489"/>
                  <a:gd name="T26" fmla="*/ 0 w 1656"/>
                  <a:gd name="T27" fmla="*/ 489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0" name="Freeform 230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292 w 759"/>
                  <a:gd name="T1" fmla="*/ 0 h 332"/>
                  <a:gd name="T2" fmla="*/ 0 w 759"/>
                  <a:gd name="T3" fmla="*/ 15 h 332"/>
                  <a:gd name="T4" fmla="*/ 221 w 759"/>
                  <a:gd name="T5" fmla="*/ 332 h 332"/>
                  <a:gd name="T6" fmla="*/ 759 w 759"/>
                  <a:gd name="T7" fmla="*/ 291 h 332"/>
                  <a:gd name="T8" fmla="*/ 700 w 759"/>
                  <a:gd name="T9" fmla="*/ 251 h 332"/>
                  <a:gd name="T10" fmla="*/ 261 w 759"/>
                  <a:gd name="T11" fmla="*/ 266 h 332"/>
                  <a:gd name="T12" fmla="*/ 145 w 759"/>
                  <a:gd name="T13" fmla="*/ 71 h 332"/>
                  <a:gd name="T14" fmla="*/ 360 w 759"/>
                  <a:gd name="T15" fmla="*/ 19 h 332"/>
                  <a:gd name="T16" fmla="*/ 292 w 759"/>
                  <a:gd name="T17" fmla="*/ 0 h 332"/>
                  <a:gd name="T18" fmla="*/ 292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1" name="Freeform 231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84 h 84"/>
                  <a:gd name="T2" fmla="*/ 113 w 657"/>
                  <a:gd name="T3" fmla="*/ 71 h 84"/>
                  <a:gd name="T4" fmla="*/ 337 w 657"/>
                  <a:gd name="T5" fmla="*/ 42 h 84"/>
                  <a:gd name="T6" fmla="*/ 558 w 657"/>
                  <a:gd name="T7" fmla="*/ 13 h 84"/>
                  <a:gd name="T8" fmla="*/ 657 w 657"/>
                  <a:gd name="T9" fmla="*/ 0 h 84"/>
                  <a:gd name="T10" fmla="*/ 164 w 657"/>
                  <a:gd name="T11" fmla="*/ 17 h 84"/>
                  <a:gd name="T12" fmla="*/ 0 w 657"/>
                  <a:gd name="T13" fmla="*/ 84 h 84"/>
                  <a:gd name="T14" fmla="*/ 0 w 657"/>
                  <a:gd name="T15" fmla="*/ 84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2" name="Freeform 232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1825 w 1825"/>
                  <a:gd name="T1" fmla="*/ 97 h 451"/>
                  <a:gd name="T2" fmla="*/ 1527 w 1825"/>
                  <a:gd name="T3" fmla="*/ 47 h 451"/>
                  <a:gd name="T4" fmla="*/ 1472 w 1825"/>
                  <a:gd name="T5" fmla="*/ 4 h 451"/>
                  <a:gd name="T6" fmla="*/ 1391 w 1825"/>
                  <a:gd name="T7" fmla="*/ 0 h 451"/>
                  <a:gd name="T8" fmla="*/ 0 w 1825"/>
                  <a:gd name="T9" fmla="*/ 308 h 451"/>
                  <a:gd name="T10" fmla="*/ 451 w 1825"/>
                  <a:gd name="T11" fmla="*/ 451 h 451"/>
                  <a:gd name="T12" fmla="*/ 1628 w 1825"/>
                  <a:gd name="T13" fmla="*/ 153 h 451"/>
                  <a:gd name="T14" fmla="*/ 433 w 1825"/>
                  <a:gd name="T15" fmla="*/ 385 h 451"/>
                  <a:gd name="T16" fmla="*/ 310 w 1825"/>
                  <a:gd name="T17" fmla="*/ 305 h 451"/>
                  <a:gd name="T18" fmla="*/ 1400 w 1825"/>
                  <a:gd name="T19" fmla="*/ 42 h 451"/>
                  <a:gd name="T20" fmla="*/ 1476 w 1825"/>
                  <a:gd name="T21" fmla="*/ 63 h 451"/>
                  <a:gd name="T22" fmla="*/ 1825 w 1825"/>
                  <a:gd name="T23" fmla="*/ 97 h 451"/>
                  <a:gd name="T24" fmla="*/ 1825 w 1825"/>
                  <a:gd name="T25" fmla="*/ 97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3" name="Freeform 233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382 h 382"/>
                  <a:gd name="T2" fmla="*/ 272 w 945"/>
                  <a:gd name="T3" fmla="*/ 118 h 382"/>
                  <a:gd name="T4" fmla="*/ 663 w 945"/>
                  <a:gd name="T5" fmla="*/ 0 h 382"/>
                  <a:gd name="T6" fmla="*/ 945 w 945"/>
                  <a:gd name="T7" fmla="*/ 118 h 382"/>
                  <a:gd name="T8" fmla="*/ 0 w 945"/>
                  <a:gd name="T9" fmla="*/ 382 h 382"/>
                  <a:gd name="T10" fmla="*/ 0 w 945"/>
                  <a:gd name="T11" fmla="*/ 382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4" name="Freeform 234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939 w 1682"/>
                  <a:gd name="T1" fmla="*/ 0 h 1174"/>
                  <a:gd name="T2" fmla="*/ 1648 w 1682"/>
                  <a:gd name="T3" fmla="*/ 189 h 1174"/>
                  <a:gd name="T4" fmla="*/ 1682 w 1682"/>
                  <a:gd name="T5" fmla="*/ 300 h 1174"/>
                  <a:gd name="T6" fmla="*/ 1338 w 1682"/>
                  <a:gd name="T7" fmla="*/ 417 h 1174"/>
                  <a:gd name="T8" fmla="*/ 1293 w 1682"/>
                  <a:gd name="T9" fmla="*/ 505 h 1174"/>
                  <a:gd name="T10" fmla="*/ 1316 w 1682"/>
                  <a:gd name="T11" fmla="*/ 605 h 1174"/>
                  <a:gd name="T12" fmla="*/ 1366 w 1682"/>
                  <a:gd name="T13" fmla="*/ 678 h 1174"/>
                  <a:gd name="T14" fmla="*/ 1465 w 1682"/>
                  <a:gd name="T15" fmla="*/ 732 h 1174"/>
                  <a:gd name="T16" fmla="*/ 0 w 1682"/>
                  <a:gd name="T17" fmla="*/ 1174 h 1174"/>
                  <a:gd name="T18" fmla="*/ 1348 w 1682"/>
                  <a:gd name="T19" fmla="*/ 716 h 1174"/>
                  <a:gd name="T20" fmla="*/ 1259 w 1682"/>
                  <a:gd name="T21" fmla="*/ 662 h 1174"/>
                  <a:gd name="T22" fmla="*/ 828 w 1682"/>
                  <a:gd name="T23" fmla="*/ 755 h 1174"/>
                  <a:gd name="T24" fmla="*/ 1237 w 1682"/>
                  <a:gd name="T25" fmla="*/ 600 h 1174"/>
                  <a:gd name="T26" fmla="*/ 1243 w 1682"/>
                  <a:gd name="T27" fmla="*/ 473 h 1174"/>
                  <a:gd name="T28" fmla="*/ 368 w 1682"/>
                  <a:gd name="T29" fmla="*/ 666 h 1174"/>
                  <a:gd name="T30" fmla="*/ 346 w 1682"/>
                  <a:gd name="T31" fmla="*/ 573 h 1174"/>
                  <a:gd name="T32" fmla="*/ 1642 w 1682"/>
                  <a:gd name="T33" fmla="*/ 226 h 1174"/>
                  <a:gd name="T34" fmla="*/ 982 w 1682"/>
                  <a:gd name="T35" fmla="*/ 68 h 1174"/>
                  <a:gd name="T36" fmla="*/ 474 w 1682"/>
                  <a:gd name="T37" fmla="*/ 235 h 1174"/>
                  <a:gd name="T38" fmla="*/ 939 w 1682"/>
                  <a:gd name="T39" fmla="*/ 0 h 1174"/>
                  <a:gd name="T40" fmla="*/ 939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65" name="Freeform 235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197 w 297"/>
                  <a:gd name="T1" fmla="*/ 0 h 141"/>
                  <a:gd name="T2" fmla="*/ 297 w 297"/>
                  <a:gd name="T3" fmla="*/ 121 h 141"/>
                  <a:gd name="T4" fmla="*/ 0 w 297"/>
                  <a:gd name="T5" fmla="*/ 141 h 141"/>
                  <a:gd name="T6" fmla="*/ 169 w 297"/>
                  <a:gd name="T7" fmla="*/ 88 h 141"/>
                  <a:gd name="T8" fmla="*/ 129 w 297"/>
                  <a:gd name="T9" fmla="*/ 13 h 141"/>
                  <a:gd name="T10" fmla="*/ 197 w 297"/>
                  <a:gd name="T11" fmla="*/ 0 h 141"/>
                  <a:gd name="T12" fmla="*/ 197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</p:grpSp>
      <p:sp>
        <p:nvSpPr>
          <p:cNvPr id="201" name="Прямоугольник 200"/>
          <p:cNvSpPr/>
          <p:nvPr/>
        </p:nvSpPr>
        <p:spPr>
          <a:xfrm>
            <a:off x="0" y="2852936"/>
            <a:ext cx="76683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 smtClean="0"/>
              <a:t>     Кр</a:t>
            </a:r>
            <a:r>
              <a:rPr lang="ru-RU" altLang="ru-RU" sz="4000" dirty="0" smtClean="0">
                <a:solidFill>
                  <a:srgbClr val="FF0000"/>
                </a:solidFill>
              </a:rPr>
              <a:t>а</a:t>
            </a:r>
            <a:r>
              <a:rPr lang="ru-RU" altLang="ru-RU" sz="4000" dirty="0" smtClean="0"/>
              <a:t>снеть                   М</a:t>
            </a:r>
            <a:r>
              <a:rPr lang="ru-RU" altLang="ru-RU" sz="4000" dirty="0" smtClean="0">
                <a:solidFill>
                  <a:srgbClr val="FF0000"/>
                </a:solidFill>
              </a:rPr>
              <a:t>о</a:t>
            </a:r>
            <a:r>
              <a:rPr lang="ru-RU" altLang="ru-RU" sz="4000" dirty="0" smtClean="0"/>
              <a:t>роз</a:t>
            </a:r>
          </a:p>
          <a:p>
            <a:r>
              <a:rPr lang="ru-RU" altLang="ru-RU" sz="4000" dirty="0" smtClean="0"/>
              <a:t>     З</a:t>
            </a:r>
            <a:r>
              <a:rPr lang="ru-RU" altLang="ru-RU" sz="4000" dirty="0" smtClean="0">
                <a:solidFill>
                  <a:srgbClr val="FF0000"/>
                </a:solidFill>
              </a:rPr>
              <a:t>и</a:t>
            </a:r>
            <a:r>
              <a:rPr lang="ru-RU" altLang="ru-RU" sz="4000" dirty="0" smtClean="0"/>
              <a:t>ма                            П</a:t>
            </a:r>
            <a:r>
              <a:rPr lang="ru-RU" altLang="ru-RU" sz="4000" dirty="0" smtClean="0">
                <a:solidFill>
                  <a:srgbClr val="FF0000"/>
                </a:solidFill>
              </a:rPr>
              <a:t>о</a:t>
            </a:r>
            <a:r>
              <a:rPr lang="ru-RU" altLang="ru-RU" sz="4000" dirty="0" smtClean="0"/>
              <a:t>года</a:t>
            </a:r>
          </a:p>
          <a:p>
            <a:r>
              <a:rPr lang="ru-RU" altLang="ru-RU" sz="4000" dirty="0" smtClean="0"/>
              <a:t>     Сн</a:t>
            </a:r>
            <a:r>
              <a:rPr lang="ru-RU" altLang="ru-RU" sz="4000" dirty="0" smtClean="0">
                <a:solidFill>
                  <a:srgbClr val="FF0000"/>
                </a:solidFill>
              </a:rPr>
              <a:t>е</a:t>
            </a:r>
            <a:r>
              <a:rPr lang="ru-RU" altLang="ru-RU" sz="4000" dirty="0" smtClean="0"/>
              <a:t>говик                    К</a:t>
            </a:r>
            <a:r>
              <a:rPr lang="ru-RU" altLang="ru-RU" sz="4000" dirty="0" smtClean="0">
                <a:solidFill>
                  <a:srgbClr val="FF0000"/>
                </a:solidFill>
              </a:rPr>
              <a:t>о</a:t>
            </a:r>
            <a:r>
              <a:rPr lang="ru-RU" altLang="ru-RU" sz="4000" dirty="0" smtClean="0"/>
              <a:t>ньки</a:t>
            </a:r>
          </a:p>
        </p:txBody>
      </p:sp>
    </p:spTree>
    <p:extLst>
      <p:ext uri="{BB962C8B-B14F-4D97-AF65-F5344CB8AC3E}">
        <p14:creationId xmlns="" xmlns:p14="http://schemas.microsoft.com/office/powerpoint/2010/main" val="404258689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1543</TotalTime>
  <Words>254</Words>
  <Application>Microsoft Office PowerPoint</Application>
  <PresentationFormat>Экран (4:3)</PresentationFormat>
  <Paragraphs>73</Paragraphs>
  <Slides>12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никеа</dc:creator>
  <cp:lastModifiedBy>DNS</cp:lastModifiedBy>
  <cp:revision>129</cp:revision>
  <dcterms:created xsi:type="dcterms:W3CDTF">2013-04-09T09:44:53Z</dcterms:created>
  <dcterms:modified xsi:type="dcterms:W3CDTF">2016-11-30T17:04:54Z</dcterms:modified>
</cp:coreProperties>
</file>